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lic.rs/data/images/2012-05-04/240865_pracovek-02_ff.jpg?ver=1336126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111625" cy="205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75162" y="0"/>
            <a:ext cx="49936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Праисторија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1066800"/>
            <a:ext cx="54102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ОД НАСТАНКА (ПРА)ЧОВЕКА ДО ПОЈАВЕ ПИСМА (градова и државе)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8610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 теорија: човек је настао од бића налик човеку  </a:t>
            </a:r>
          </a:p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прачовек ) 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постепеним променама 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038600"/>
            <a:ext cx="4648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1"/>
                </a:solidFill>
              </a:rPr>
              <a:t>Библијска теорија-човека је створио Бог од земљиног праха</a:t>
            </a:r>
            <a:r>
              <a:rPr lang="sr-Cyrl-R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Прво човеково оружје и оруђе: камени облутак и дрвено копље.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76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b="1" dirty="0" smtClean="0">
                <a:solidFill>
                  <a:schemeClr val="bg1"/>
                </a:solidFill>
              </a:rPr>
              <a:t>Источна Африка, пре око 3,5 милиона година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64.19.142.13/www.rastko.rs/arheologija/zujovic-kameno-doba/img/013_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9092" y="5181600"/>
            <a:ext cx="1754908" cy="1676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91400" y="381000"/>
            <a:ext cx="1066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Стр.20</a:t>
            </a:r>
            <a:endParaRPr lang="en-GB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wixstatic.com/media/d9984c_1a9c0e08f8a74720ab2ac1a11ac9a000.png_srz_956_505_75_22_0.50_1.20_0.00_pn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381000"/>
            <a:ext cx="9105900" cy="5876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 –Дарвинова теорија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634" y="304800"/>
            <a:ext cx="49167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Камено доба</a:t>
            </a:r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Старије камено доба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-палеолит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752600"/>
            <a:ext cx="2819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/>
              <a:t> </a:t>
            </a:r>
            <a:r>
              <a:rPr lang="sr-Latn-RS" sz="2000" b="1" dirty="0" smtClean="0">
                <a:solidFill>
                  <a:schemeClr val="bg1"/>
                </a:solidFill>
              </a:rPr>
              <a:t>O</a:t>
            </a:r>
            <a:r>
              <a:rPr lang="sr-Cyrl-RS" sz="2000" b="1" dirty="0" smtClean="0">
                <a:solidFill>
                  <a:schemeClr val="bg1"/>
                </a:solidFill>
              </a:rPr>
              <a:t>руђе и оружје се прави </a:t>
            </a:r>
            <a:r>
              <a:rPr lang="sr-Cyrl-CS" sz="2000" b="1" dirty="0" smtClean="0">
                <a:solidFill>
                  <a:schemeClr val="bg1"/>
                </a:solidFill>
              </a:rPr>
              <a:t>к</a:t>
            </a:r>
            <a:r>
              <a:rPr lang="sr-Cyrl-RS" sz="2000" b="1" dirty="0" smtClean="0">
                <a:solidFill>
                  <a:schemeClr val="bg1"/>
                </a:solidFill>
              </a:rPr>
              <a:t>лесањем камена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Занимања (храна ):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С</a:t>
            </a:r>
            <a:r>
              <a:rPr lang="sr-Cyrl-RS" sz="2000" b="1" dirty="0" smtClean="0"/>
              <a:t>акупљање плодова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/>
              <a:t>Лов ситних животиња</a:t>
            </a: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Р</a:t>
            </a:r>
            <a:r>
              <a:rPr lang="sr-Cyrl-RS" sz="2000" b="1" dirty="0" smtClean="0"/>
              <a:t>иболов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/>
              <a:t>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876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Склоништа</a:t>
            </a:r>
            <a:r>
              <a:rPr lang="sr-Cyrl-RS" sz="2400" b="1" dirty="0" smtClean="0"/>
              <a:t> : пећине и природни заклони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Чопор или хорда </a:t>
            </a:r>
            <a:r>
              <a:rPr lang="sr-Cyrl-RS" sz="2400" b="1" dirty="0" smtClean="0"/>
              <a:t>–група људи лута кроз природу (номади) у потрази за храном  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</a:rPr>
              <a:t>Оружје и оруђе</a:t>
            </a:r>
            <a:r>
              <a:rPr lang="sr-Latn-RS" sz="2000" b="1" dirty="0" smtClean="0">
                <a:solidFill>
                  <a:schemeClr val="bg1"/>
                </a:solidFill>
              </a:rPr>
              <a:t> (</a:t>
            </a:r>
            <a:r>
              <a:rPr lang="sr-Cyrl-RS" sz="2000" b="1" dirty="0" smtClean="0">
                <a:solidFill>
                  <a:schemeClr val="bg1"/>
                </a:solidFill>
              </a:rPr>
              <a:t>проналасци):</a:t>
            </a:r>
            <a:r>
              <a:rPr lang="sr-Cyrl-RS" sz="2000" b="1" dirty="0" smtClean="0"/>
              <a:t>кремен  и           копље са кременом</a:t>
            </a:r>
            <a:endParaRPr lang="en-US" sz="2000" b="1" dirty="0"/>
          </a:p>
        </p:txBody>
      </p:sp>
      <p:pic>
        <p:nvPicPr>
          <p:cNvPr id="11" name="Picture 4" descr="https://encrypted-tbn0.gstatic.com/images?q=tbn:ANd9GcQzop_3EatjUtX6eA_il3iTGvPzXP-2ksQ-0hYr2vQS2GpljS3w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85800"/>
            <a:ext cx="2971800" cy="1905000"/>
          </a:xfrm>
          <a:prstGeom prst="rect">
            <a:avLst/>
          </a:prstGeom>
          <a:noFill/>
        </p:spPr>
      </p:pic>
      <p:sp>
        <p:nvSpPr>
          <p:cNvPr id="12" name="Left Arrow 11"/>
          <p:cNvSpPr/>
          <p:nvPr/>
        </p:nvSpPr>
        <p:spPr>
          <a:xfrm>
            <a:off x="1752600" y="2057399"/>
            <a:ext cx="1676400" cy="762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encrypted-tbn2.gstatic.com/images?q=tbn:ANd9GcSguqffSU1dzvj7YRyjfGUSsMjHlKMbAbASPQFjcDIV3GQCV1t0Cp9q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1066800" cy="1371600"/>
          </a:xfrm>
          <a:prstGeom prst="rect">
            <a:avLst/>
          </a:prstGeom>
          <a:noFill/>
        </p:spPr>
      </p:pic>
      <p:sp>
        <p:nvSpPr>
          <p:cNvPr id="6146" name="AutoShape 2" descr="Резултат слика за drveno koplje sa kamenim vrh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Резултат слика за drveno koplje sa kamenim vrh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Резултат слика за drveno koplje sa kamenim vrh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Резултат слика за drveno koplje sa kamenim vrh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://pu.i.wp.pl/k,MTA0NjEzOTAsNzkyNjU=,f,wlocz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43200"/>
            <a:ext cx="301942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Sy-D27ui4Wtymos8uJ_U0Xk3YwxaIxucgHLj2Pwsp6e_vGGQKu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4191000" cy="243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5720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Проналазак ватре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-најзначајније 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откриће каменог доба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8" name="AutoShape 4" descr="data:image/jpeg;base64,/9j/4AAQSkZJRgABAQAAAQABAAD/2wCEAAkGBhMSERUTExQWFRUWFxUUFBgYFhUVGBUUFRQXFBQUFxUXHCYfFxkjHBQUHy8gIycpLCwsFR4xNTAqNSYrLCkBCQoKDgwOGg8PGiwkHyQtLSwsKSwsLCwsLCwsLCksLCwsLCwsLCwsLCwpLCwsLCwsLCwsLCwsLCwsLCwsLCwsLP/AABEIAKgBKwMBIgACEQEDEQH/xAAbAAACAgMBAAAAAAAAAAAAAAAEBQMGAAECB//EAD4QAAEDAgQEBAQEBQIFBQAAAAEAAhEDIQQFEjEGQVFhEyJxgTKRobEHFMHRFSNCUvBi4RYzcpLxJFSTorL/xAAaAQABBQEAAAAAAAAAAAAAAAAFAAECAwQG/8QAMBEAAgICAgECBAUEAgMAAAAAAQIAAwQREiExE0EFIlGBFGFxkaEyscHwQtEjM/H/2gAMAwEAAhEDEQA/APD5WErbKZOyx7CNwluS0dbmpWlixPIzFi0tpRTFi2GrttNNuSCkzTGyj8NRi5UNOApqbyT2VLnc2VqFjelcBO8HR0slLsrwuqEy4ixAo0Y5kINceTise86DHXghtb2EpWc4nVUPZBNC2QSZR+XYAuIRrYrWc3prrCfrGfDWVl7xZeqYemKVL2SHhrKwwAo7Psw0sK5LNtOTcFHidXi0Civv9TETnmtigOQP6r0JztNEt/0/oqLwdhdVQvPqrLnOP0iFmzV5WLWvtLEXkAT7nc8VzilprvH+o/dAgpvxM3+cSOaXjAP/ALTtPaOq7ak7rB/KcfkLxtYfnItS6D5UlfAubFp9Dqv7eyhZSJMAEnsr5n1OtULGuhbGHcZtcfpyWMw5LZaCd5EbRzSim5XbjeRv9fVROpOBIj9VsOSik2lzzPMC6HcyCi/FaILSZIvygzy9lG5sm6aPIm1FI7DmNUGFw5sFbNd20mByTxTktWOgLrxbQualMzsYSincAje/RcnbZcsZNkVRoiQDYfdRJ7kwpIkGHMFE1WWld4is3TAGkchH1lRUQ57bck24+tdSJrZMczZesZN+EjH0Kbnk6i2THdeTh5BBHIyvUcq/F0sosa5hLgIJ6wg/xUZZVfw33m7DKDfLW/zlGyHADUJVtzHhJlSnqhV/BvDCFe8txgfQI7LHnXWo4dTDeFVW1ZQjc8/qcOMah6mTsCYZjiyHOHcpf4ziiFZtYbJmG0UKSAIJWy0BBVcOAm9c2ulVapPzWxOXvB9gT2Ej0LfhqbDMBRv5e3IKzcq1F/hqWg3zABSupwmfDGUGtVFrSqbbAiFml9FZscKJbOHct009buQVW4mxPjVI2aDE8grvxFiRQoim3c2VXp4Ab9UGwSXY3t9obzf/AFilfvK7QyyT7+/rCtOT5aGrdPDNaiqdfkFflWsw0JViUKh2Y7pV4EBIM6r63aL/AHTPXpYXHokWUtNauTylD8asAlz7Qjkt0EHky68O4IU6UxBSPiDGy4q1VvJSjsqBnlbdZ8RDbaXMa1+CHUqmP89Ydt9v1Roy57rAHzDtsBJMabWJUOXDVWd0j6zZPH4FrmlpDYN+Y3sSBMhdlUNKBORt2zkxS/LqhmJJ52abnuD6IHL8nc8keYR0E3H/AJVi/KA+UWgbNkelwR0UdakwQ1+oc/IC2Zjctufh5p9+8j6e+omx+AfRFi4EnSBa5Wms8OlMDVc31A97GOv0U78uqBzBJ06pAPmIJ27zsi8Tl+ow8vdpudUgX/p2Hr8klcN4jPUUPcU4gEUvM0gkCdt+R6i33W8qpse0NLdjLnW26IfNKg16RIixEmFYeFcDNKQZLifZSlYGzOMfhcP4J0eUiLWM3BsfndL8BkL612EBsxLiAf8AdHZtS/mtY06ifLyJnumOCwOinpdcQdwN+xUC+patXIyr5hlVRlTRYxYEGR79ELUwxa7TYkdDKseAcGuqw2Q6Wx/nNEU8GA8ObTEWZcX7uTeoJIUNEOX5U51SCPhbqN+SsNbLqZw5uYN9rgjYBOKWUsc+mwBxJmQ0S5zjzJHJXbKPwzfUINSGUxsCJcR6Kpr0UdmSNXHzPI+FOH313EMEnnba6f8AEPDraIbTe0OcWntHdewnL8HleHcWNA3M7uc49T6rzLMXDE1TWqXP0AmwWHHyLMi0trSj+8uHAV6A8+8puLFJ0NI1Cm2AQNzzlDYei2mdbRLSIE9VY3ZU1zqgbYSNvquRlbHEtDYFo9RuiXKUcIlo4ZoaPKCTcrn8m3+1WbE5TYBlilzsLWFoCblJcCPaKMaYurNwzi5YR2SHNKHlR/CZs7sEKy0BpMM4bkX6+sCx1OajvVReEGqXFP1PdB5lQObANzHdEahpBBVzbsP6wDMq9rJTqRGPqyUKCrwJlZu4xwJACLrVtIlLA+0StCnPNR1Jb+kOw48R2kTJK9U4WygUKWoi8KpcE5F5tblceIszFKgb8lzXxO82uKE+86PAx/Tr9RvJ/tKJxJnHiYo3s1TUsbZVH83L3OPMymWFzEDdGloFaBR7QX+JL2FvrHTsQTZHYCnJSajjmlPspqCQsOV8q9QniHk0m4jreHQ9bKHgSjLpQvHWK8rG9wjuAH2d6LIQUwi31l7Nzy9fQS2ZvW8kLzzPXXVxzfEGLKk5w4k3Ufh3Q1JZikJA+H6BJc7v/hTyqQBJ3hVRmcPpNLWgbkyUHWzeq7d59rLpxsicuxCnuP8AI8a59R2onTftBmyeUMa3VE+3dULD5m9ghpgG+wRTMdWJDpkDeALKLA61JVuuwZ6XSwbHAGQYvcbf7pHnUMJkQOqO4fxZe0TKWfiJlpa1rxMINj5LLkem3vDmXQpx/UX2lNpYcVKhgw2dyrDl+Cp0zZ11U2sPJdhjj1R4gmcyjAe0vrXs1NIIna0SOamxePYxhMg+pH2Xn4bUbO467rbsE/cg/VVmuaBdrwJbske0guEXe6J+UqyU8Mw6RMnkO5VW4ewJdTpd9R/+x/ZXfKMriqHuFm7eqB5VxRjx/OdJioPRDN9B/aXzg7JadFurSC87uO6s9bGhoklU5meaRDQqZx9xtUZTNOlOp1i7+0fugGOMu6zgAdk9kwbfRyY2OeoRxjxSyvUe0vAbTNr7kbpKc1oMbd4K8+wWEfVdJJIFzJXVDLHVnmNl2tFAprFa+0HtbybYEtVHiCgzZwuST7rkcW0Rzm6QYbhsue5s/Cicp4a8Sq5uk27c1Y3EDZMSlz4Eb0OMaZdC6qcSNkwwkehVr4V/C1unxK8MaJJ6kforJ+dwNPyNpAtbYGBdDbMxAdVDl+k1Vox6aeQ5pi2xuj+Hm6cPVqnYA/ZVKowvcGjclXPiun+Uy6nRFn1In03KbJ/4VDyx/iaqHCl7T4UfzKSc2ufmoa2aOKDhZCMBQIANjGY58rS2GLrwT0KeR7M5BR+UYI1KgCFFFW7hXA6fMVmybfTrJm3Co9W0A+JcMtApMAHRVLjfOZGgHdOsxx+hhK89x1d1Woef7IPgY3Kz1Wh74nkiuv018mAyu6ZKIfgHBR0RddATOXVTuMMErNlleFXKFkezFwENyE59Q1j2en3M4sxBe9oHJWL8PAQXA/2/ZVB2N1O+ndW/gav/ADY6td9As+YnHEKyzFs55Jf6x9jWyqtm2G7K3TJS/MqAjZCcR+LgQ7kLzQieb4vDXNlBSwDidgrBj60XDW+6VV8Qesei6utupx1yfNJaOTsEa3cpsLfNFUXspkQEpNY9VH4xlSfsakK/lbYl/wAmpDU1zfhm/ZXfN8A2phjYGBN7rz3hqvDYK9S4dPjUY7QuQzLmx7BZ9DOmbTUA+3vPK24ClEaG2mbBT4bB0QSIbsOQ7qbibBHD4hzD8JMtnoUsdip2A7kLqUvWxA6nowF+GIbU74jrMbRIDRJGme5RNDFU20g1waYbz6gJG5niuk/CDYdSOaLpZfrexn97mt+ZuovcFHcuTFJO5YcowRY2mYghgd6FxLv1UuKz6o10WITesG+IWjYQ0ewhLM4y2AXLmqsjdm2950b0g1BR9JutxZpaBAmLwk2YZrTqNMjkfmlbgSVHWc0WNhzXQ1sE8QFZjl4orufRZYxqmUVw1mrKZOvmpMS9lRumD2S6nkz+kBahYCJgfHdTsdy1ZZjmGrUdysnGB4woUJdGp3ZVKllxZS9d0rriFiyMZL+mPU0V2vUOhPSX8cVMU2J0t/tCVVMxgm6q+VzyTkZY43KgEqoHEdCW187PEM/D3hvx6/jOHkp390g/ETPPzGLcGnyU/I323K9Oz5zcryxtNsCtWHvcXK8MxDpcT3VHw8HIvbJbwOl/yZnyrAlfpr9/9/3xIlPQpyoYRFAwjpgtRCMLRn9VLU8oWZUd/VQ42rJKiZaPG5zhvM4BXnLaelg9FT8koS8K34muKdIuPIIVnHkQghr4coRS5le4nzOToB9Uvydt9R5kAe1zv6Jfiaxe4uPMppl4sAB/nM/ZEakFSAQXZYb7S0Z4siNrwRy+kJG2n503xWHIEmxSvDiXpi4I2JP0yrDcM0Qg8TieSZYtkBJjSLjAEqur5uzLbtjoSTBNkyrfwRW/9Q0f6X/ZV3B4AtaXHomvCdSMSOzY+az5mnqcD6TRhqUdd+8vNF0lS5jhCWFCZc+XK2UsFqZHZcldZ6TAzpbHCjueLZu6H6Y+qT6j0n3H7q28a5MWPJjmqecI7oV2OJYr1BgZy+XS4sOh1NPqELeGElb/AC/VPOH+HnVrtIABgzur7bFrUs0qpxrLH0BDsFU0U57L1D8PsT/JaTzVQdwq0tDS+eoCuWQ4UUKbWdlx/wASursr0vncPtQy16aAfiXljXta/mDv6qkYHJ5BPIL0riWn4jAPmqnj3DSKdPYbnqUsDKcUCsS3FxkdQzeYjc1jAbD16KLh7GGri6ekeVrvmUdi8GXN0N2O5TLhvJRSqTHwtc4+wRPlyqYgbMvvQIR2Av8AcyQh2t7+5+6ypmctgov+G6zYwN10OHwTGrlyCZPhlraLAShviuMvXZ+0RMa2fhkXVZzfBvLwdBDCbL0inw60AgOdPKdpQFCiwPFPE07z5SDLD3A5FFKcP0vm33Bd/wAUFx4hev5lQweFiICsGB4Yr1RLKc+tlfsFluHYARTb62TDB5/Ta7SAB6Idk+oCShH8zWcvdekTv854/mWV1qR0vpub6i3zSqplRedoXv8AmWKpVaZDgCvKM4zmnSe5j6EtmzhaysxLGuGlYbmV704crUP2ifAYenS7lTOzC+yNw/E+E0hhpaQdzYke6nGOwJuHALS+C5OydyFfxKkDWtSq/iNxUcbi3vB/ltOikP8AS3n7m6RcPZA/F1Qxot/UegWYqiHQ1lyTAi69m4EyCng8OHOA1uEuP6KrMylwMYLWO/AH+ZkrxvVs23gf7qVbM+BGUaWw2XneLoaXkDrAXpnH/FrfgaV5pUxIJk/ZL4Wb2r52+80Zwr0FAAPvOydDYCCJkrt9aVPgMIXuEBFydDZgvjzIVY64fw0XXHFOMmKY9SmdGl4bJPt6pQ/L9biTJJKHV6a31G9oWdGFXpr7xZgsDPmO3JWTLaDWjW4gdNktwWU6nkkQAYum9WgCNPJXX2b+XcjjYpXvjFua5g10gO/z2QWV0tTrBF4HIRWreGHQrtl3CNOg2S8ErPflVULx9zL68Sy1+TaAlTx+BcbAfWFLgMrLf6frJT3F1qVNztUjoevooMBmlEuu6B3CzC+wp8qmbfw1KP8AMw3BMdQcGxp39FFkmWVRUnQbpxicwpavKdXfutM4ga145N+yiGuKFQvmSZccMGL+JYskySpqBdACu+GaxjfMQqjlObMeJDiRysVFVz7xw5lGdQ5ukN+a5u/Huus0R4iuQ2kDfU64nrUXkht3eioXEjnatGkCAn2HL21SKxaQATY7lAvwf5isTyHNG8Oo0MAewBNnEGniD+8q1HLS48yrDluWVaQ1NBCaDDlh00w0dzutuw9Y7vPsiT+vaOl6/OYVbDpO2s7/ACgOqvqBlwur5wxg6lYx0iSVXcvaRd7iWgdOaf8ADGPqU3Oc2NJsZG6C5lTufT49zRdarUlqm3+sdZ5kLi0Aut2VVx2Ap0+aZZ7xg8nTDdROkRJv6BVrMGVqkEloN7SeXsqcf4fkqO/Ez4uQUXVjRm+tTbTBaA50iB1PIGFNhG6bSSQ0Bx2Em5t9FXxg6t4cLAxpJmeXLdM8kqv0xUafEN3buDotMjmug+H4rVqwb3mD4jkq3Hid+Y8Y6Bvv2/dYwl39VxfYGfWAkOPzzEtMUsGTPlDn1GNmOekElLW4/MHvDTRosBIaSXPfpnmQHX9kaAnPs0vOHrMcCZAi17R1579kFnGZYNgAquaHC7ZF7dOaqGNy7MKDiaRpOaSPMGtESLnQfh6TdB5fwhUc2o/GHSHNDafml2txsWt5nle1yqrFLdCXVMF7MtVLiam6m5wFrxBsYExPIqmYviNxqgs8u5s6dlFj+GMVhaLg9tgSQQZkEDeNrKpUadXX5QQdvYqsY41qWHKOwRPU8BxM8tEk32JVf4pf4kmbpC2riGABwOkWBA+6JnW1xLoIFgd3HssKYIps5JNxzRbXxaJoF5dfuufzEcge6ZUcgdUlzATHQE+slWGhwhSLQfDDpE6g9zZ9uSLAkwMV7kPDuUNbU8RzbAy23ZWTMc/c/wAjLBIKnETnUjSNNlyDqAIcI5bxCGdjAwLn3xmufnb59hOpXIrQaQdfWR5iwON4SWthBeOZTB+J1KPWETqTgNTDbZz2QIHhMDTL2+IXBs+YgAx1IE3TkZlhKJDWB5FpcQBB52Bvy5oB7AUDWwl071Cw9k/pKUver+kD9o9p5gyqXadRja0Ajr290G7N3NqANAsZvcH1RVMNo0YbvEkpL4ZB1uNzsppQiiU25trn6fpHeYcSfCGMDWgXabjUTLiNrFD08+LrafkEGcMDcn2CcYHJyy7wABECR8/X1Wb0qh0BN6ZGQx2W6kVLENY/XBDvkp8Rmb6m5gdFrMsJT0l0nWIgC7YJ5nsgmqs1LvfvNdRYqe4RjqrqjRqMhuyVMfBTB7rKHBZU59QS0hu5MRKsVlRe+hM11T2ONdkwjC0S/aJ9U5weBawS9oc4/Jc4XA0mmTY8lvNcxbRbIILuV7BQH/m/p8TSaxi/1jZ/j/7DP4toEBoA2IFoHr1S3F58WMIaHht50QZHd3JU3HZpUqG5MdFFha72nyuLZsbxPqtqUog8QTZlvY2t9S8YXFNdBB1kiDPIbwQnlOsGtkkD6ALzalialBwOwdfrI2kLdfNH1DBNv8url462JmtZ+XFv2l5xGe0tmDUeo/QlRjN6jugHef8AZI8M9rWjqimEmIG6xWX2N0omyrHqXRcyz4XMLabHrZH47NmYejYz6Xk9lWqYcxpOot5GOYPKEFXr6uZgbArClZ5nme4UbRQcPE1VxrsQ5rjUDCCSAGmRvz2KOwWWNImZMf1Fxm3Sd0HhG3PmFgTHspctzTw3G4gXMkC3RFKWQnUF5ldqKGkNTKK+H89HEH/pcDpjnck/OErp8VY9xAadRiQNDTY89lYuI84Y+gQ0+Z0CGn+nd1+Wyg4RxLn66lR+oktaNoAa29hz8xHstugYFJI8wTL8yzGtVYKjHEBzSfJpAjmdldXVzaQWvdtpHLmST5Z2sCoBV1O/5pptAmAG+a/Ikbrqn4uqXvp6B8IbIcQbS4knqn1G39YQzMatMeem55IMlrbXPMA2st1dWnU4h1iAHWhp/pgxpPdB4qg7VeqGiZEuMj6hA4nh9tUHViA7sDcenmSKxBpNleOdqcx4ApFsl0ueGnYagSQR3HayXZ5i8OHBrhDdgWx8W8xGyJw+RNoiGaoiDz+myU59lb3te4izWy2JuR22FuibjH5QZud06L/5bhWBbaASR2I23Qnil1w3f4gGgD5lLcsrupu8Nrm6XaXTpHM7Am4CvWFyRmkTJm++xsn11G3E+DrOptLGjXIBMOIN9w0cyAE9w8BokkGP6he97wVPWyhhb8IBEQWjaPshfy87tce8BLUXKJhhgl+ZUJ2Vow2WucfLEdSk2ZONOpoDg9xtA69FR6PvN/4ka1E9PAvIsCuRlFV2wj1MJvmmaVKQ0loaY5GUDhs4qOdDnAewUGqc+CJYmTSP6gf3H/Uly/KXf1j6/stZjSZR5yeQTR1ItbIeXTsB3VNzek/xTqkdFWlDhts37S27NpNfGte/qZzicwc90clvxHOdvbb0S9y7o1iCtWoJB7l3pZiAKTGBsG5IFpE78wZhIuJM0e86D8IJvEapjcdoH+FDMYx51BxB+0InE06bogOBAuZLpPM32UBWB4muy8uOzBcrx0fyz8J+h5J0yhpGp5DRy7+iVty3X8NSLcx+ylq5XUa0AuDh/Tc2HoVXZTy8TTiZnAFW+0Z0qlKJLwQNgDdMaWdsqADXccmxcKo1cE4NI0PNSbRJAb7bz+iZcL4NzX63tLWtu5zhALIu0T/VsRF7LNZhqw2TN9XxRgwUAfnGeNxsyGiOXdAOpjTBueXZHV2A/CdxIkbdAgKhgxz5qiteHyiErCLgHPiL6OGY2oPFOlpm8ar+i7xGHcCSxrXsBgODXDV6A3R9TSGhxHOAfZbwuYuFrntvbotyOpHcCZNLo/GuKq+Jc6NTQTp0tFxFzf7rMLlkGXOA7SE0rYNjyTAaTzm/sJsun4K1ufNMb0ToRDBuu+dt7nFOpTb1d2H7lGUsya4CRpI2j7IKphLXP6IJzDMAwDYqPqcvEm2G1XbRz+d1zEQOff1XOibyleKxIb5W2j79VuhiyquG+zNAuK/II7w1RrdTTAMS2f8AZIcypPn+7upMZWJAdItb2O67wGI1eU36bJ614fNGusNmq/2iujhXOJExYnneFYeD8bppub0cfqB+xUP5MagdQG46bqJ2B0iKb9JuDeJE81sWxSOoLtxmB7lgqY8NdJPtbnf25oevxM8+VosbXi/KAk+Cw7Q67tR9JRrqOhkuHmJ2I5fpyVFmUVPETXR8MDrzJ/Wdv4hqtI1EOAGmD9L9lzV4nkanUWHvJ/ZQ4fDMquABjr2RmdYFgY0CCBFtiRzTDIIIUnzGswkYFlHU3T/EUDenbkAQAB/2rnEfiA140+GRNtwd7dElwXD/AIr4DYH/AHE/IjqrBR4Zw1CC9rnO5QKjyDt8LTB+a3Kd+IFsXidHqUzEYao3zRIEXG0ct/VW/JuJvKAfsfsEWzAYOpAIqw0OADmVWCDEzyOw58kXQwVFhu/U0CIAAAiwAiwCmAZWSJ3/AByoQQylUeQJNg3/APRCC/jWL/8AafN7AflKMxGJYBDCxs9CNR9Tuk7sLTn4m/8Axz9YUgDIkgTGOxTmgag0IbFZbVbU1hwLh90uPEJIiVC/PIMySoSzczGay7U+5W8LUZfWCha+bByFdi00UcMzEtd/LJjuoMRi3vu6CUuGLhZ+ZCaPMdQWm0+oXYxQXLsQEopg7WVi4fq0qbXGuQNQgBVoYiF3+e6iUoo3p5iKb3Oa1rgbAG8LmnmLnGDaem3oEqdiQRZSMrCAeaUUtmX4s7ECOvP0Thgo1aGp27dVp+yo/wDGXQGiB3U9PNtgU8cEiNq+aUQ0Bu4texidlB+fp2c9jgHbRBmPdJ69QO535KHC14eNQm9gdlmfGRzuEqfid1S8fOvG5csPQw1ZnmL+ukEN2Uoy7DMMaJHeo63W0qLB5zQbE02gxy/dH0sxokNJa0eoVq1VqNATNZl32NzLdwN1Wg03pNFwAZdcdZnZEfxbDny+WPUfRDV8dSc5xeGubaDz9BHJQ5o6gWt8ukHnt9FBsepvKyaZ2Sn9Lmd1cDSqToqNFp8xb8rFJa+T1mEnSXt3Bbf0MbpbmADfgMwj8ozx7YJqOtykwnFCAaEc59zn5zuAu3K2bbXTnGZ1h6kF9IOdNzcEj23Q357CT/yXAf8AUdlH0jJ/ilPmAUmvcYawuPQAn7JpQ4dquYXeG4Eb8jE9Ddbo5rh2fC145yCCR81Ng+IWjU2CS6fNYOjeLp/SjDN4+2/1k1ThUupggPaR1gz6SUE/Jag5mOVgfnBXeIzR7Y0vLmjk4g/Zds4kpafNR9YcVAY5H/IyxviCsdmsfbf/AHBKGXkOMuMDoLn35IyhWYZDgelyfr1XLc2oO+Gk/tDrn91zWO5b4k/2ua0ge4VL4rt7/wCJuo+KUoNcSP5nX5lo2Hvsh6mJdVdGhz2gXIm3UqPC41kfzabiZ7gW7BMKOMwwb5W1GH/TIPqTJ6qSYmjszLb8S2flE1SqhjiGSWbBw8xIm9upXVbPC0HwzU1XF27TbogcVnD4HhPe0DeXnfrug/4zWj/mPPq763WxAyjW4NvsS1uWp07PqrTJdI9I+oCjrcSOPM/56qI455F3SOsnqh6hnkCp7Mz6Ez+LuFxvyMmR8lhz6sd3lRmgCJj5LtuXg/8AkKPcUPw2DayZE9EsqYNxJhWDCYN7rwiKOA0nU/ZPqPK0zJ6p2aVzWy5zVc8RxAxg0tbKr+IrF9yITajxP+UK1+UKZAwpaj2nYJajRS3CFaOEKZmmtPcn1G3AW4S3dRuw0I97lE4SmjyA4URMrmnhpG8KfSudMJRTdDL5N3ALupgY2fK4LlgcmjyJzHDot6XGDupCAVtoITxQik18SQOqO/4g1gAt2+SVgorC4cE7pa3FvUJ/ioJs0BE4vNQ6mQWAkDc/uoTgwChq0TCfjGDbkeXZXUxBhoAHUlMP+D8QLAAgJaK7mHyuIjoSEdieJaz2huqO43Ue5IageLw3hHS4ebmo2CR07nmuH1CTJMnnN1rxUopMygfDc4kSI0j+4c1FSo1KjgxtPU7ssDkdl2bOokFpjkfRPGkFXK8Q3elH+yCY5z3adJk2hXn+K07ONSx63v0VezOtS8TVSdB3BHVMDuIjUky/hKs4DU5tPpcz9FFTyiqcR4DnQf7pMEdlzVz6s5oEx1IUVPODrDnSSDb/AMp4o+qcIkATWgTeb2RDOEWhpiuS7kdhdK8Zm9WOQY7a8lDUs6qnYyZ6ckoo7PAT48lYGZJkR7JHxDw9WwxBJD2nmOR6EI+jxnWphwLAT/TPJKcVnNSs6akR0GyUUXDUBtstuDiB1UprDZceJG6aKSF50Rpbqk+a+ygFF3UfJTa1sOTRS/4TB6VPi6DXDStLE4kjEOYZaGiQk9amYWLFZ5EqI0YNC3CxYn1GJnQN1FUN1ixKLcge5cArFirMnNFy3KxYmjzULYWLFKNOmkc1vT3WLEopgUjH91ixNHk7scY3QxrybrFiW4tTk1Qo9axYlGmw8LReCsWJopovXWsLFieKY54Ewta1ixKKbZXI29Fw9yxYlFOZ6yuqVRzTLTErFiUU6fiCdyT6rlruyxYlFNErp6xYlFNhy3qWLE0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encrypted-tbn0.gstatic.com/images?q=tbn:ANd9GcQ1NSWuDMwqnSBnt4epv5hULbmKAFtdv8jzvZA-LSanNvF4JEu5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716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634" y="0"/>
            <a:ext cx="49167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Млађе камено доба-</a:t>
            </a:r>
            <a:r>
              <a:rPr lang="sr-Cyrl-RS" sz="2800" dirty="0" smtClean="0"/>
              <a:t>неолит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http://www.rastko.rs/arheologija/zujovic-kameno-doba/img/047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838200"/>
            <a:ext cx="2133600" cy="1371600"/>
          </a:xfrm>
          <a:prstGeom prst="rect">
            <a:avLst/>
          </a:prstGeom>
          <a:noFill/>
        </p:spPr>
      </p:pic>
      <p:pic>
        <p:nvPicPr>
          <p:cNvPr id="28676" name="Picture 4" descr="http://www.rastko.rs/arheologija/zujovic-kameno-doba/img/035_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3505200" cy="2495551"/>
          </a:xfrm>
          <a:prstGeom prst="rect">
            <a:avLst/>
          </a:prstGeom>
          <a:noFill/>
        </p:spPr>
      </p:pic>
      <p:sp>
        <p:nvSpPr>
          <p:cNvPr id="28678" name="AutoShape 6" descr="data:image/jpeg;base64,/9j/4AAQSkZJRgABAQAAAQABAAD/2wCEAAkGBhMSERUUExQWFRQUFxoaGRgYGRoYHBgcGhgaHBgaGhoaGyYgGBkkGhcXHy8gIycpLCwsFx4xNTAqNSYrLCkBCQoKDgwOGg8PGiwkHyQsKSwsLCwpKSwsLCwsLCwsLCksLCwsLCksKSwsLCwsKSwpLCwsLCwsKSwsLCwsLCwpLP/AABEIALkBEAMBIgACEQEDEQH/xAAbAAACAwEBAQAAAAAAAAAAAAAEBQIDBgEAB//EAEEQAAECAwUFBQYDBwQCAwAAAAECEQADIQQFEjFBUWFxgZEGEyKhsRQywdHh8BVCUiMzNGJygvEWQ3OyksIHU9L/xAAYAQEBAQEBAAAAAAAAAAAAAAABAAIDBP/EACARAQEBAAMBAQACAwAAAAAAAAABEQIhMRJBUWEDIjL/2gAMAwEAAhEDEQA/ALJs0PRI4lRfzBjhXuSOR+MUJsb1djFU6SE6udyHPmfhHPDq9QBqSfvdHCpJyJHCKEW5AoQoHaAjzc+kQ9uoyQ5/pT6tAhkuWn+Z+P1i7uwD4U+Z+zC5E5Zfwmm76RaieciG2b4egKXIUC5SK5VPo0T7hWeEV1/zA4nlOWLhF0rERVxuLP60iyHtIyi1WA20eImW2RFRXIecdU7ZlsqvFUpVaM/HLygxLkSEq1Dbw8X+yoIoQG3QNNnUGWbFokEEggEcqtFiXKKBk79I9jSRU0gJaGz0+6RXJWCrCPMMDAjHA/5g2lIKlWoJpmODwnE0O4IFduyLJpSMj0L9WhBpNvBB/K54EU+EVrtKGYADmD8IWFIzrzI+2gkaeL0MRWlNKa7z8DHEyq+/5npWKznoeXSON9+sCXGW9HT1iUqy0YJDDYT8D6xUJXIaUzjpkeez4w9IT3ZBoluYrSJLmKLCjDclXU6iBTLADVH93zjsot+ZWWo+sXSdUsucWE7glteJ9dIMsUyWXGFA2uVDmGMDe2pOj8Uj4xEWkCrAcCR5NEjGYwqGY6OPiax1BSoPQEbGHllCe3TkFlMQ/PY22BpVpY+8WOYD/AxI8myMSdQAePUikQSwdgwbMFjurpC5U1JFTnTlsyjsqSXqSsUo7ActIkOQcRyLvm30icuzkvQgj+VvN6nlEFT1aM24s33WLPaA/uqLjNwfKLFqm0zSpTFBWBTE+W5nbyjibMRpyFcs3JFIvnz0M2B9yXDeR9YsVfASghKGcNk/IknjFkUZxMpeeQ3sOjh4km6wTidju+Qg5MtLDEoMBoCfpHDbU0TLB2qUQGA3b43sGUrm3aTkQc9G5OI4m6FNQ4W6dYcSrVX3gaZugeQcxL8XRl5gFQ5RmmFtmsBNFKfqR5RYq6wRRJpqAQD1ixN5j9KlOS5UFZPRgR5RcbzWWCUqADVwgcg9YDiqRZAKEKbg3mTBBspJYjCDuBisW6aKkKfeBAqrQSo/syTnVRHGg0jWiirUgkt41AaAkAecUGyKOYUBo+sUz7Ws6MNgJy5lvLnFgIFSr75mAITsIdgSrY/2YoMmdMphwglm94+jCCBaCp8PiOtcukeS71UMWwPSA4FN0lziI8ObfShiQu6jgE7wDTzaDO9Yak7W9A8CrmnarOjAjiwz8okj7ITQJy1YP6xJNhJf3m3v6RyTNUF+PEAMjWv9TktDeUaOz+h6iJE/sBdyKcuu6LRd+xj5f5g9SVKBoA5ADM45ZCCJdlDDPe+vDb6RZUUexKGQUeGQ5x3u1APXypzhhNJdmqczT76RFaU5YHbe0SBd4tmALs+nzjybWQWVTlu45wcqWk07ocHeu+sUTrGFtiQzKcAYR02RJ5E/YfMhuse/HBkVUG34CL/Zk5MRrkPUDLcTAq7IEqqCxpQZca5ecSx1VvSrIpO13+DecWotCa1FBEDdyS1MxmPg/rEfZQAW2EnLIZbHhCcyypJdgX0pSPMhBDMICEtw+mnhYco6mxqNQR1ixGSMLe8gPm8VY31H3lrsgaYiYBQhtXDjpFE4KzKE8g0WLTKmxtY6FvSrjYPrCmVa1fpoNAWL8IKlW7PwqxccuQzixGMqUWz6xcqQoh3oNBT1hai9Gooq00BOWwj4xaq+AQ2BwdhbyBiTibCrJYA1FHPrEDZgpiQAioJWoCoLBhkYyQSQRlWJrdWZy5wytfNbuRYgEsFDkwEWix6BbvsCKbdI+fY8qNF8uctNUkpOTgkehjX0Phtxd5y8R3OAOJNKfbRZ7AdrcDGHReE4FxMmDmr0eCpF+Tk/7pOrGvqIti+a2AsSmZs9c4rN2urGSXAYZgDk8Ipfa+dn4COCh5vBA7YnLAH3KPxEGrKcm7A31IPV3iCrllUUQ50HveReFcvtM4LpUN4U/TKC5PaBDO/lGdWUcqwpbJvLq0V2S70Bxhq9TmTv4RUb8lkPiIbTDmYHXfYVtfaC1INWDptiSD4QC5qNnCJfh0sswY7WyhaL2cuFEUZiMXN4mb6zA6t9YNOGM27EsfP4xGyWJIBSEsElgN2Y9YAN9DIq4+ExbJvFLHCsB89HbiI1LFlGIsCCaBjHl3MfytXMl4ql3gRktJ1ZxHTeKjqPL5waPlCZdSgzhgTVtYibNtESnW1RbLj9mLvbgMyOcBwMLK+vwiPc018hBSJiCaEdfjBQsssmivSKaLhZgGrmPGXrDgWCWBmK74pXZJYzUkcVCvWHKthL7Kdu0lk0OyOLlhgwUSKZAZ5kOIeG7pRLDPi49I5MuhLZiKSgmlSGDGrZUSS3IZ7453Aq0s+QG6NAi41FALpycswIblXlAX4Yz1rwPxjV2LouXLToDyam3WOqsR68R9mGIsJ0HUdI5Os6gwcjls5Q6qT/AIeCxNSNSfrHZV3gk4SC+gBFedfKGwltWjagj4vFRSKh8IfQevziwFpsSRQJ8WrKduscl2QBZdFHoAUp+LNDFNnYuNKcQTHsJByI5daiAsPMkufKImU1NvKGfsIGa0jgX9KRJMiXqonk0DqV4lM0Xolvmw3DKtNdYZIsSNp8oITd6P5uoHwi1EybNUmjH75R42WsPk2CXsPX6RaLFL/T5n4RDGeXJJDHIVZoslJTR0RqZN1SSKivEx3/AE9J/nHP5iLVjNHA9EARGjNhEan/AExL0Wrmx+EQ/wBIvlMHNP1i1nGaEoHaKbY8izB9Rzh7P7LTRkpB5EQHPuqcjND8C8CAps4fXjFnso/Ury+UQKyn3gU8QYmJ70Bhxa4bEWzMRFmV+qCpTmgBPCCpd3k5/OJdlyZStriJykHUw4lWIJ0BifdjZFhLhOUna3IxP2stVJ6QaqypOg5xFViSWzBGz6xDAgtQG1otFsByJ6R1V2PrFK7AoPkdkQwQLY2SiDHk2rVz6wF7LMAZi0VqkKyOKIGcu8WyVnuEEJvdQ2Hl8oRd0kGIkgZRJoVX+r+VuH1iqbfROwcIRlUVrmAxVQ+F7nbFib4LviLbiRGaKi1CY8VK21iTT/jAIY1GwgHfEvxVP6R0jLAq2x5M1Q/MD/mItP8AiaCay0njp0if4kgl8Irmx+90ZVU1R1iAK4uwQi/5QLFYfmfQQzs0/EApJd9Y+fWSWCY2dyUQQIsdJdPpc2CkTqQslS1HdBdns6jwga0YmdExPgqTZkAe6OYhb2juszkDADiGRFOUA04s88Nm8FImxk7tuOegPUHiPnDuUiaMwCY0TYTsouROhYhStUno8T9rA0PQwYDZNp0iucvYCeAeB5FpSlJmKPhFA+pjI3p2oXIXiMwAzGCcSaJD1URqkbILcqxqp01/yjn8oBFhS5ISkE5loW/6ymSwO8VJnBXumWkjFsDFamrtpFh7Z4Qe/svdEZALSsq4BIEOrDKWhtIk8LLL21sMxYSe+QT+Uy1UPnRoYpvmwmgtUsHYohJ82iGVTa7StA8MtSzuKR/2IhNaL2thOFFmKTtPi83CfONZKsqVh0TEKGhCs4ptbSgSsgCIBOztomISr2mWlZUXBx+7uYI+MGzZ4VkkJ4En1MZad26kheFKVYcysigG4DM84Tp7XqnzUy3KEk5podWD5k5bId1N1MmpAdSgneS0A2m/ZKS2JzurHz29rwnSpwSsJJB96pC99Tm1IpvKzqSEzEF5ai7/AKVbDs3HlAmymdtZTslJLb68N0Wqv4lLlBba+XzG+MdJlJtdCe7ngUaiZjehgu71qQnAsnEmhDUbYf1RNNMuaJicQ06wDOnKBANPjErrUASkF0qqBsUNOBBLRO3SwocItwWKRao8J0L5gI3iIpnHjGpWMNEzxHROgCW+0CJZ5VhWDu8EeeB+5UEYiwA69NYkgvABQVETEQNjmOiZ0iLA2yxplFOF2O0/IQ0um8Qk1OcTmXeFNiq2Qy+MFWWwpGSQD1MUOd9HMi1hWo3Q0nzxLCK+8l2/uI+EIESH2w0n2YqRJYGgUMv5vrER6r1DD/EV/iDnOF4satacS3rF0uyHaOVfSIj0XidRF3tr6QpWhjQKPJvNWcWSkqNfCkb/ABfICAncu3OMonY1OCsqZCcz8Bviiw3KqZWYoiXs91+jUgbtDbQlXcgd2iUHGYGWdOdd0VuIPfl+YkzCpQQlCcq0GgO856fGPntsCrUoz5hwyx5JGSRBFqtPtRwJcS8RWs6rOv8AaA1TllBHsqJyB4sMiXm2rfOMedoJYpYW8+a6ZEuiQKFWxI3nU6DlC60dqpyp/epIBFEhqBOg6RTf99d6oJQMMpFEpG7XjCmOkjF5X8bKV/8AI81QabLlzBvp8CPKL09rrGtLLsoSrQpSgkbwqhflGJ0j0XzB91uJV5Xeuq+9JGTqWG6FoIttvCrO0pRCQs+ILKlJBADPwJpGDlGNBcMwmTPTsAI8xGOcyOnC/Vwtmu+EExQnwqFYtINOEUzAdkbjnfW2sITbbOZa/wB7LHhO0aEfGFt02zulmTOqk0IOSuMK7qtsyWtKk+8nz3HjGuvewptklM1AZWu1KtQfvfBemp32T3ndfcHGgky8wakort1S+umu0sRbe8SlS3JNC1HbUavHLotjDuZprVidNGIyI0bUFo9PuxMoUfCDUA0SdBn7p0fhB4U7LO7pbv0GY4Z9YfWtIICk5KDj68DCO7QlZEt8OLLcW6w7my2QlH6Q33sipLVJrwgWfZtRQw2CHpFc2zbIEUIJguRPIGGgD7IsMjaIjLshJpDosXhDsxi1MmJWEgULU20GWcXatrnX4QsK5SW2jhFkuyKJASMTkAU1NAOrCLEpo5HKH/Yu6sU3vlDwyzTerTpnxaKGdkZCf/rR/wCIiwTA2Q6NB022IQSkpCiNBnXLSkLp08zVMMMoCrqLg7s84i4VA7YLmSP2aauQ+rDSE/4gApnSptny1homZ+zAbxOaNow/xF+AnWLWCfChv5Sn/wBqwysXfFgoefyixGFR3jOsFr/ZJdVAWrsfIRGV5M4k4E+I67Bxg+zXZLTVXiO/IcBCqzSiglSGViL7zBiLzGRBB3wk1tA8CgEgliz7Wpnvj5bfMy0T5hDLSquN6HLLcM90fS5FuQMyBxjBdq1JRjTZ1LxLJC3Kg2hZiCeBcRizsMuTXuJWrCYsZMPypOwVrxMVXvax3Rly6S0UpqdSYjeajZZaZYDLmJCn/lLgM3A9IWWRf7JYhwaXAxMJjyExNo6MOplvFqZEcSmLExJ1MkQ+7OpYThk6Pj9YSoEPLhPjUHzQR6GOfP8A5rp/jucoVTEs0RIEXzZZwncYHs6XMXHxnl6IlIh3cN6mQpz4kKopO0bRvEJzQU6RalJMJlxqL2ufEkTEkHEHBGTHIfB90B2aas+8XPuqBGYGitzRLs/fBlnBM/dE7PdfMjdtEWXxYylVQxNQAfCQcgHNVQeNf25ZAUzElBJS4yqRuPKNFaC6iRlGf7O2kCYyh4VhnrTZUt5DWNAqSUndFSHCC8SVnFrdBHJkmAq1Sn3xGVIYl4IQD5RFZdgnr6ws2lq5bqfTE5TpTJzB6VEqdgGDchlF4kRMSRmRWHWXbPLOIAAEksARiqd2XXbH0W5rF3ctEvM6lgHJzoAABsDZARnOy12Yld6R4Ue7/Vt5esa6yzgC+yFrHylNixLVMWDVsVS1MuUStFzoWvvKADJAqPlBONh84skJSc1YRwJh+WNDWe7wg0SAT96QasgJYM459YHtNoZQCfENdGiSdjOTshnFnVtnW1SAOAi8rSsjEApq+LIHLJvOKU2ZX6TTbEhZ1s7RfJ1TOlsp5ZOTAVzJLua0ZolMtWQKH0Lin1iQQScLhO8lvUR1aVh/zAaio8s4MWgbRZpLBSZKSXrhZOFtSS0CXncclcxRUtSFqL+GvvV1fbDgKSqh++UcmySpRL4U0cDOgZuFHgwzkyXaL/4+M1NnMucnwScHjB8TTJincO1FNyhEnsNaJYIeUp8mX/8AoCPpNosjS5dSWMzPM5FIpseFxWrI0+/WKrp82X2Jtaf9p+CkH/2gKfdE5HvSljikt1yj6xMxElq004QOZzZhiNh8oNqyPlAlmL0So+i2qwy1BSly0lLsCWcvUAHNRppAUrs1ZypzjbYD8xWGchjGolQzuZJE0cx1BEN5/ZYpPgLp2n6ZRQi55qSDg13NFcsM6uk+ixtJr98YrRZcLQzlXRNxLeWqpcUi38MWPyKHIxcfDy9BS5J3xMWcvnSCTY1gVSRvIjiJKj9vGsZRQWzMHqWcABSVEEYVChA2EgOd2yCpV1iXJMxaSVL8KE5F90estwTSA4HX5Rm5empLE7Fc61FK8OEE1f1GvkKxopgDHSJ3bZlJlYFYQdG+usXixozJf76QNgEI4mJ92dQYa9yGcBTcKHyi5NnBDBOnDzgDPpWFUEG2e71nJJbpDWRYMI/ZoSNXDVffrA023pSpKVlioOkF61bQZuIlIhJudSjmBuqTDOwdnA7zPFsGXWGV3yMKXap8hByCEgk74UvlSglASlgB5RNUpOAvVxt8oo/EpYJ3bATpAM29wp8KFKwkE6Zu33ugpYpZdmDNnv6x4K3D78oiJhOn3yjjE7o7uC4KTqWbJm+MSs9sbKp2s/n9Yo7nb5xIHfyrEhibas0JDb6xZKt7F8AKtpJP3yheVFvukeE3ZAhNomBYqAK13xIzAUYWGHd8xWB5YKiABnDaTcCyxWyRoA2KBqTS9JGrt1jqlp3gPoXMM591S0DLkav5jyhcqQnMUGgfLi4jOnKtnyccsBOIgK2bt3CA0JGJQVmKaPXSDrttocpxhCqUgi9SAHotbUSaAbcqna1YuV/RmFTI7lSWeYAQlSTRHEBn5vFNjumXQrIUrPDkK+scsK5kxAWQPFiD1qOByGnKDU2JRZiEsGcZkPGTOhdolInIMuYGSRRvy7G2RhL57Mz0qPdBS0jUUfk9Y2E4JlgqmFT5+EKUT0BzhRNvCcFGeU4JKQAUqd2J8JwjIk6RmtxkPYLSn/bmjeEq9QIjMtU3JZXSvicesbo3+GBOuzPyi9N9JIrLKhx+dVczFi2sHJvBQyUYMlXqqvijSz7RidpctthQg8HcGF9rsS1t+7QAXZMtKX3HCA4g06WG8CqjmD7tnHIlkJzO75xbLsgRVSUKp+inkc9YCtKe9mdwjwpFZpGW5I9OpjS1FF4GbMxv4UuED4/DqdYZy+8HvAjiYmixJQzJDDjBKbOgllEYc6+LoNYJM8FtRl2pRySDzMPLnupaxjWnwDY5c/IfesA4ZYHvVfIpD8sNBGmsM4KkoGFZCEYSBRJqSTnq8OqajNlnM0A1LCMx2h7TCT4UVUoPiOSd42ndDTtDaWR4gUSwdBVRJo1aB6PlGE7TTcSZbJwirOXUrRtweOd5a1D7s7eBKGxGujlocKR4goM411HA6RlLplqSArCaNGisN4CYVAMCkh3NajY1I1psHAkByuvMU37YpsFo73GtRAShQSnGpsRA8RYmuxohaLSXAYAl2rucOdjiKpBSEDFWhYMczU5VjN5UyGar7VNBU6nST4RnXeNtc4TWa9FInKWokY1AqD0ZIYB+vWPWeUpKVIR+dnOxi/P6RRblshasQDBqQfV9ORYfSOp3CIqnAUyiJtFKR69eVYsxFCXLCp3CGN33YFDHMPAfOBr1vdEheAM7OGoGrm2Z+cZvLDIDtDyyELLKUCQM6RzvdkZq12+YtfeqLqHluhxZbzQogAkqOQSHJOxhWDjy03jjbdk7vNZqvdFB8YNtlsU5VlsDh/OGV0smRLQUsyQ/HMvvcwHeViCleEAHaYeXphNa7aSK4QG0FYz9uttXJ8I027H2w9t90AAox+NQLAV/u4vHzWbbFPgVmgkHiDHK38bkFTryUuYVEs+bUdoPsVpSEqLlywB/TWvk7QjR777RDK7/AAqpUHQ1hhxqpE5pYwlwkMxAbkcyfOJqtS2SQpNdBnzcZb4Y3b2cKwnvjhSBkMxq5OkZi/7fhWEoJwatR314cYaxnZolZyVNwbnbzekD2y65ZZylSXc5LxHnR+sKJ8lQAmAktnFPunvAxGzfAcMUWoBS5aZSQAaKLB8vdyKiNgoI8tQLABTjMkMB1FIoslvUlZUkhJVmGFeJhjPWpdcMtLioDH5xYyFVPSA56h+u+LZZBGIhxFXepFArkIpXOSEqVVhy6RYg973h3YoXJyG/TjX0gi7bn7pIC1gqX4lFDq8R0USwAGT1eFl1o7yZ3y8h7gO3UgbBkIbqmPTSE3p2bPwt4VF8qZDadkTlli5b75RQuuai2kFXfZe8UE5AZk5N0gwGFms4X4m1yLkONG6QwTMmrX3aA4yp6M0HWSXZ5ctvDQuzKc6Pls3wk7R9sJFlTilpUJhyIKhlxzjN6amAe0t9GQcExJUoaE0DV38YwN4X0ufOxLL4RQDIViu87+nWxZXMIdRcluQHRoBShKS2bwTf1ps7vv8ASEAKJpUMCYGslpWbQuYQUpUKvRzp6QosK2hw7po7/KNf20dyLTietflHETVNQEBzXbXdAUue1dSNsFSp6ikbYLxA6wzVMDv1OfllC69ZZJTnhxZOA++mtT1gmdaMKXesLpU7Ga5B+sZsi2i1cYYXZZwTiV7qal9d0A2aUVEAVhoQlwkqSiWn9Rqo7WMd3I6sswLB8I6Rgu1l1rSVLdyFE8iXEbuTb5CQ2Mcq9WjPdrkInhKUKHveI7mjPKLe2WuqxKmsGfFpsjfXJcEqzIdIGM+8rXgDmBE7nu2XIQMIDtmc23nbDSRLExLpY1ILbs6xrGtFSb3AQKOoRXPt4qducL1hi2w0iyaoYTq+kSL75tDTsQPhwp9THzm+Kz1qyxF+sbu9wGlh9C//AJFoyV62V52VI4X1viBs8txG27B9nu9V3q/cQab1fT5RnrNdSlTESk17xgD6kjc3lH1ay2DuEJEv3EBm21z45nnHXj/ItwzEgMzOCGaPkvaSymVPmI/KlVH/AEkOkfCPr8oc9kYvtz2fJeenMNi3jIERVx3ti7FPZJQp6hhrFcxsLbS5jsySfrFljs5mrTLFCo04nbFe3WGHZ24++xLUxly/eGLDpnmKcI08ns+lKQEuEHYQfm8CWW6jZx3bVXV3FaZUNOG+LhIUKEsDvi6RXeVzSkAkoAIzwuB/mojMezG0ThIl0SnxTFbB8S9BDTtTe+BJSFYm30Ksn5ZPEuzFkwyxglrJVVSlDC53OXIApFII7P7KzEtgAoPCGOQyciBfZZycRWkABh4S8bkWQtk6jo1GbbqY5ZbGknxAYgaBosxesbYLumTXwJrvLdBmY0F33YZIIURi3Vbd97YeomhOIlIDZs2Wf2ISWiY51c6OzDSBYjaY+fduU4piBph+MfQO5JBJLBLknZ84+TXraSqatTuMRbYATRt0Y5e4YBkz8Lp30iyzB1ExFYKMxVTxSCpKcWWLLfwhnZ3D26AFzGOmcPJklJBApCK4rItIJKVB9WNfKHSVEZiFVTIkjEXbLYC9YOlqagOQz2+cL7HKUpTJS5++kNUXPNIyHB/pEtcs6BUqUovkKBhuYeseVJQ71pUeJQ6gGvOKZ0pSPeDNvfPhA5ttXpzgJrKmGWMyH846ueVCpoTr91iVqzRAcz+IPER0cvwWkHJOtPvZHZEhOLxKIGTgPXcKV4xKZn97Yq1Tz9IhXgtTDCsq3KFBXZlzjY9i7ScBSVA1BbZRtYxkv4Rpexv7xX9I9YZ+mNYuXnQHlnAy0McQFDmNhEMDnAivdVxgqjNdqJCVEUFBlk0ZIy3IxPGuvrOM5Mzjj+unE97DWN5i5yx+78KH1JqTyFP7o3Eu2AJNMqMBThGZ7OfuR/yL9RGiGSeKfUR13GeYi0TvCE65woveaJsiYhVShn4E0PKkMLT7/KFS853/ABj1ivbEjAz7OUEpV7uh2/WBZ0ssSOUNr1yPFML5mUZdI2HZm39/JT3iFFUugUxYj+pmJ2wJ2ntAlmgwqOwgsHplqYd2H+Ds/wDxiMP2w95fEf8AQRrl12L7gjsv2c9oPtS1BABaWCHds19aDmdkaeRZcAxKLna5oOcU3D/DSf6E+ghjevuHlF4b6FmzNcVOMCd4xdzFcnIQEv3uR9YmdMhan1fjEFecDHLpHlawVr1me1NvmSiyVZ/ldhXKMTbbCtKQpQooneIfdqPfT/b6qim+v4ZHH4GOUvWtTwnsyDNIOAqwirAnqRlELns5XM72YHANBv8AkI2V1/w0vgIWW73VR6OPHpx5cv8AYdLvAAO4aCvxVIYMIUXV+4H3rFKf3g+9Yw6TtpheIFAkMz0HnFhtrhi4J5RO68oYzsh/SPhDaFNmQhSK+JqEkO+sUS5SCpQZKEp2JDknYWpSCbv/ADf1H0EDK99XE/8AQRWQS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1" y="25908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Занимања</a:t>
            </a:r>
            <a:r>
              <a:rPr lang="sr-Cyrl-RS" sz="2400" b="1" dirty="0" smtClean="0"/>
              <a:t> (храна ):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З</a:t>
            </a:r>
            <a:r>
              <a:rPr lang="sr-Cyrl-RS" sz="2000" b="1" dirty="0" smtClean="0"/>
              <a:t>емљорадња и сточарство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5486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Оружје и оруђе</a:t>
            </a:r>
            <a:r>
              <a:rPr lang="sr-Latn-RS" sz="2400" b="1" dirty="0" smtClean="0">
                <a:solidFill>
                  <a:schemeClr val="bg1"/>
                </a:solidFill>
              </a:rPr>
              <a:t> (</a:t>
            </a:r>
            <a:r>
              <a:rPr lang="sr-Cyrl-RS" sz="2400" b="1" dirty="0" smtClean="0">
                <a:solidFill>
                  <a:schemeClr val="bg1"/>
                </a:solidFill>
              </a:rPr>
              <a:t>проналасци):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Л</a:t>
            </a:r>
            <a:r>
              <a:rPr lang="sr-Cyrl-RS" sz="2000" b="1" dirty="0" smtClean="0"/>
              <a:t>ук и стрела</a:t>
            </a: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К</a:t>
            </a:r>
            <a:r>
              <a:rPr lang="sr-Cyrl-RS" sz="2000" b="1" dirty="0" smtClean="0"/>
              <a:t>ремена секира, мотика, плуг</a:t>
            </a: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К</a:t>
            </a:r>
            <a:r>
              <a:rPr lang="sr-Cyrl-RS" sz="2000" b="1" dirty="0" smtClean="0"/>
              <a:t>оштана игла</a:t>
            </a:r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/>
              <a:t>Коштана удица</a:t>
            </a:r>
          </a:p>
          <a:p>
            <a:endParaRPr lang="sr-Cyrl-RS" sz="20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000" b="1" dirty="0" smtClean="0"/>
              <a:t>Посуђе од глине</a:t>
            </a:r>
          </a:p>
          <a:p>
            <a:r>
              <a:rPr lang="sr-Cyrl-RS" sz="2000" b="1" dirty="0" smtClean="0"/>
              <a:t> </a:t>
            </a:r>
          </a:p>
          <a:p>
            <a:endParaRPr lang="en-US" dirty="0"/>
          </a:p>
        </p:txBody>
      </p:sp>
      <p:sp>
        <p:nvSpPr>
          <p:cNvPr id="3074" name="AutoShape 2" descr="data:image/jpeg;base64,/9j/4AAQSkZJRgABAQAAAQABAAD/2wCEAAkGBhQSERQUExQWFRUWFxgYFhgYGBoYFxgaGRgYFRcYFxcaHSYeGhwjGRQXHy8gIycpLCwsFR4xNTAqNSYrLCkBCQoKBQUFDQUFDSkYEhgpKSkpKSkpKSkpKSkpKSkpKSkpKSkpKSkpKSkpKSkpKSkpKSkpKSkpKSkpKSkpKSkpKf/AABEIAK0BIwMBIgACEQEDEQH/xAAcAAABBQEBAQAAAAAAAAAAAAACAQMEBQYHAAj/xABAEAABAwICBwYEBQIFAwUAAAABAAIRAyExQQQFElFhcfAGIoGRobETwdHxFDJCUuEHYiMkY5KyQ3JzMzRTgsL/xAAUAQEAAAAAAAAAAAAAAAAAAAAA/8QAFBEBAAAAAAAAAAAAAAAAAAAAAP/aAAwDAQACEQMRAD8Ai6FgFYU3ZzyHqq/QQYCsmNQKJ9ULhxKO6GcUCB1sUJOcnzKJAG8t538+aBS2c+dykPj5nrclaM/cdXSOJ3b8PmgENO8+ZQicifMo9/qheZE9eG5ABecZPmbL22f3O8z8ivHl9eSKLSgE13fvd/uP1SnSHb3cO8R80hHjnzSDh5x6IDFd/wC53+4ymn6W79x/3H6qx1dqJ9alVqNxaQGDDaIu4TlZUOmaI4ggTtCTfeMpwNkE38ST+o+Z+qL4p/cfPoqm0LSSYnH29FZ0zIk9ckD3xHT+Z3mcETazv3HzKEtw69QvQJ44bvPggdbpDv3GeZxSms79x80wRbmjzwjqOaBfjOP6j5noJz8Q4/qcmoiV6LDrmgc23TifNL8Q5E268kAd6LzX54mfHcgdNd28+abOku/dfn80JQR1CB0aQ79xheZpLsdo+6ZJtjjbrcvNBGKB4aS79xjqE5T0l37nCN5so7eFkbX2QPfiHRj6BeGlHf1wTfv1vQbKCUNKO/op38QeoUUnIp2kED4qv3+i8iY4RgV5BQ6CbBWO2R4/dQNC/KFOAyQFOPWAXmO4on2F14D0sd/mgG4HqknFFA3JCfqgaPWS8XX4oojhzFv5SX6+SBGu9UJPr180UX5IbjkgXfe3QXnHEXxv0SgBjeiacfXzQC4BJN8MEpZYz8sUOz9vbxQbjsbpLHaOKY/MwuLwTMhxkOA9FUdq+z9Mj41I7BFy2bEnc28W8FXdnyRpNOJvIPKDPhYeStP6i6CW0dpj42shnEmeUIOd6O1pqEt/LNirygOsFSauM2CvKQF8tyBYxStlC4ZJzDmgVoEgA48fql2v4TQcvVqkAdZcEBVHWz6yQh3W7kov4jr3TrXiPJA+R/KUHimAinggc2sd3V0hwic0DilQKccMMUQTXijad6B5jbXnj1K8Rbd9UAi8cLIvhz9sfBAoGFwvNOB68UEXuLR0YSySM75b/FBIbfd8t6KmzAplnkVIpHf11ZBJBXl4cvIJUFJoYlo681PZbrf9lXaDgFYt668UCnD0SNanHc0IPtvQLFs0OwjLivNpOLXOaxzg0S7ZyAzvj4IGSPAmyHZx+m5RdM0/4ZhwLZAg2IdImzgSElPSCfv1dBKHKeuK9E+KFhwHuimcuuCAdmc8EQAj+ErQfFIcfAoGyYM2QyE47f8AZB5Z/wAoLHszfSaQt+r/AIuC0fbnRGmiS4/k3byYOOaznZ4xpVHKXgHxBBW27Rsa6i8Og7F+UAyPZBxXVxhxurum6QPPrgqPQmgu8Zy3q8p8vPooHbces0js5323cEKV24QgsdRUtrSaAx/xGyORm/lmnu3mpvg1PiM/LVknKHiNoAbjimeztTZ0qgT/APIOe75rZ9utBdV0ctaAc4zBbhs5YSPFByFtS+OfXuptKrOEdfyqp9Ug++UEdFStHqznuhBatcPl5o3MsAOvoo9N4i6f+JJ3IFgeWCJg4jig27ZJWuv1wQKR4pQ7keswg+IfRec7fligdnwPWSMnjbGMr/ZR2uuiJB690Dh4ea8Ba29CRkEtN2ZlA+OHh1inGtm0800w7sUbRhwQTgeJXky3h7LyCr0EWCnNZ1dQ9XmwU0HmgUN6+qU43j6JBwzRBue5Ajz55bvotwdQMOjsAc4E0gLG1xtHu5yceWSxOyfr4rpFB/8AlqRET8JpE/8AaCg4t2jolpt+QbIAkmI3Tcfyo+rXmOplWfa9o2jb9QJBxGPDBVmrD18kFzSPXXJPAQgoty68U9Im/XNB6J+fzQxfOU5lKRx4fRA2WEb0Dbnla6NzscU2TuzQTtQOjSaH/kb88AMVuu1DgdFMZjvRF+Kw2oHxpNLg7/8AJieErY9pK4GjGQ0nYJieHnE5oONaF+c+O/fdXVN1r4z6ql0Y988TfxurtlOwxQG1uX83SGEoPG69tfZBM1QYr0f/ACM/5AfP0XWtYaPLTOEZe4XI9XHZq0zmHs/5Bdk0vA9XxQfP3anQRR0moBOyXFzTO83nxUDR3wbjrctf/UDUhb3+9El4JuAHm7XHNwssXRKC3Zhj14KVTnj8/soFGrI4+Clsq2geKB6ZO75JWu8ess7oS/1Xi7CLZoDLhz6wXon6ckjnY9ckoIjxwnzCDwFjvK95de9l4eiEPj+bIHA2Bu6yTzSDAA64/TimC49QipuvfrooJTCN2CVnD6Qmm4J5sWQTWNsLFeQMqWxPmvIKrVrbCL2wCc03TNm3t6FWfY9gZTqV3YMaWt5kSfcDxWO0+uSR4TzQX9HSAbz18lLb0VSavPrEq3oiw66wQPnArpLnD8OwgQCxtt3dFvVc4Isujz/l6Q/025cAg5F2wo7LncHD73xVPqxyve24uZuS4bsASFRasN/kgvtHdfqE+Uxo7oAUiPqgQnrLxQzievujNx17oNodeSATy3evsvMbwRvbJ6+aA5oJepnxpFKf3i/O3zWt7YMjRYwkXjGxw9Vk9Rt/zNC3/UbZaLts9woAESHB5niHAgHwkjkg5Rore+euforzRwIVFQHe5n5q9oHflM3QOFmUYJIjrcjLr7k24+8cfFA/o5gt/wC5voRiuxvqEtBBsTH2C4u13e4Ag8MftZdkp09qm0EDkYgA529kGa7WapNZpAkgDZIAB/NbajE5TyXHNL0M0qjqboDmOg3xjPiDkvoDSTsh1sAIym1hJ6subdu9TB8VqcbTRNRo/af1RiL/ADQY2jVPhgprXSOvsqyn58VY6OMN3NBKG7q6IJaQF8cuinHA5Y38uCBs4IuaKB19F4Ejx+SASLcCj0eg572sa2XOIDRvJ9ue4IHOWh7DwKlWoW7WzTAbwL3Qcf7bTkgrNadna1JocxzaozaLHnjGXCbKs0TS9sRuN944FbHXjCKc/BblDmlwaAD3aoGQvBa6ASVmta6EaodXpmXg94ACHHcTF3gZ23cUCtqdfJGypzuqzRdNDh7qZTqYTMckFiyIw9F5A15j7ryC4o6M6lob2wAAx2zxMbTnOOUnAcFzrSjfw5XxXTtU0viavYCZlrhOdyd65nrBuySDIIMeSCx1cbYlXVF1iVQ6sw3eivNFOHFBKIkHkfZdI07u0W8KcWN7NFlzdnegAG5jzIC6TrgWaMgDPkAEHJ+3DSC2S64BAOU5blRaDEiPaL5haDt6+7BEb4uJ3DJZzQMUF7o5GXXJSGddeCiUeXl7qU1thuQGbYfT1yTZqX6j7ouueaTZvhPXFB4Pjx68EG1dE5qUH6IJeo//AHVA/wCo3l55rS9sqJdQ/wBwjgQFn+zV9Ko8HEnwa4rU9qKzfwtTanAlsZYAXwN0HHKR/wASOJ681eUBzVJo47x5nwMn5q5pNEAIHif5TZud/wAk6R1Pukw35b0At+nPguxUXTRGW6LYH0XHg4Yrs7Gg0tncP5QQdZaa1hG2RB38N3WSxo7Z6FWqltdr6DgSA6NpjmnEEi4ncRitV2h0Jz6FbZFy0lpxLSG3MZyJEBcY10zvtcQIIxjG1gd8YeCB3XGhU2aQ5tGo2qyxDhlN4J3odHYoWiwrClggfp9cVIa4Hr+U00T5cx6JcLFAZwOfWKDbvu5T9F6cPbckc7Ex4oFJjwV32KpCpXdSe3aZVpODxl3YcCOIN5VCQPmtD2EkaY0jBrXT/wDaBj5+SCXp2jO0QBriWsk/DdB2I/U17d0ZAqqZrJocHsdsmC8tgkHCARhsRnNrBdG1hqwaVRfTO87BuIPEbox3rlekarNGoab2w5r4c2e8RYktB/MCLoA7RaOAW1mNDJP+IGflvdj+ZnZOWCi0dJCvtG0J9dhawD4VTbbsxIEkkO/tggSMjeLrKsaWOLXWLSWuG5wsUF/TqWGPmvKNSqCAkQazR6c6va3fSdnvDiPdc20/TNvZkAENDSc3bOBdxgCYXUBTI0cgAu2aZgWB/LgDwhcq0yiWuj7EZFBYatqQr3Rn8bxz8VldBrRA6xsrzRtJ8kGj1RT269JozqM95+S6Lrtm010kgbJuJt5LC9g6fxdMByptLjw/S33K2GudKIBGcHPxmyDkvbN81Lk5cs1TaCrbtlIqm9pEADhe/Eqp1eb8eXjigvKB5fRPhwJKjUL54fXFSB6HGfSUDjTA3zvwsmateLHr6Kd+EJ0erWmG03MbEG5dO1fKBeVmtI0qH2P8oLdtSUc5Z81XUtKnHrwUptSfXwhBouyDAdJJ/bTdHjDZ5RKue21XZ0WA2ZneYABJNssr71T9h6n+YOMfDMxzbCs+3mlkM+HlsOJInAgi/ig5Vo1zxnrmreiOCpdFd3sPFXNEiN29BKBwnNCkm6QOm+CBQ23Xuu00wI2ScRNsPBcWItmevVdto/laTu90EKnVaCQb5DMcpwXLu3WrhSBbeQ98ce9t459166lVobLhNgTM794PWSzXbbU22w1YPdaJIxgYOjMQb7oQcioG+9T6VWcCY6ChVqJpugjl8olO0asePWaCwa61uX0R7WEKLSqiB4fbmnDVGPC10DpevbQwkdcUwKtvqk/EZ5oJABLgANokgNABJLjYAAc10Hsrqf8ADUyHgivUxaMWgWudw4Ylyq+xGoXMf8dwAcJ2Z70TnGbsuErYVi6mNoN7xcNqTkTjO+MkExtIz3HwWxtA4C2Fxuumtdaho6Vs/FYHFsFrxZwzja3ZxhgpdGntNcSPzb90fNKBsi0gCAMrRgLYIK1mrG0aPw2bRaJkm7jJuXG0nBcZ1u8HStIN/wD1Xcc4+S6zrbXbWkvJIp02F5jObDa4T4rj2jkvJcb7RLjzJn5+iCzo0+6PqvKXSYAALei8g2uh7NSixwgjEc7i3qs5rbsYKoJn4ey53fIloaYDGu3QB6q6/p9pG3RdTOLDbk7+QtCNBy2drvSQb5wbZ2QcY0vstpFJ3epuIBHeAlhkWO3hdXOpex2kVTLi2mwfmMhzvIYWzJ810ivqdwNnS2wDRtAtg4Ag3ETipP4BorPdOwC1rTc7Lp5mJECYiZQLqHVdLRWbFIQXgEknvOIE44m0mMBKLXNMEE3BubHhBVhU0fabBFwD7QL4qs1s8ReLDfwvfNBxztZUBq8ZdnusoOr6cn54KRrmoX1znFo4ypGh6HAk+qCVQwx6yUhoEi/mkpUegEZbHXWCDa6k0Jv4JrXf9TbfeYO13Wg2wFj4LlOt9HNOq9jhdpI34bl3SnRYGUaUbQ+ELxLQG7NycLkrD607Ht0smoHOZUJcZcJba4aYuBGd0GD0avEb1PbWEYZ9WzyUnS+wGl05LWh4Bxa6bEWtjCLROyGlG7mlrRewk4iQNxuLm3NBq/6egTWqmNnu0xPi4xysn/6gGaZcDYNI2RvLhDjwAEeKndn6lKlTFIXDZEEQ4kGXEjAm4VP2vqsfo9U/qa8taYMAZg23hBzbQgJV2w2vHsqTV7Zy3K6pjEz1ulA80zjxPllzwSPK84dc+CR2EygB75vgu3vqhrATgAJO62K4hUwPL7z5Lr2maew6E+o4900No52LPqgsQZ3EETjIPI8lD0luBwnDP0Wf/p7rw6VooDyDUonYeN4juP8AKR4FakbMYxIsScEGB7Tdj2uDn0x+a8D9J/tbkL5Zrm2kaI5huJibD1BXftI0QtggzB5xbCMwqjWHZ+jXA2qbQ65JiMZJJGd0HFWV49k98TzW40n+m4dPw6gbEmHgmRb8pu4xOK9ov9OXAtmL4uyEcLEYYzmgymg6tqVnhrGm/wDaZE7t9rrd9neyLKYaXs26kklr7RECc59BdabV2r20xsy2xAcGcv1GcY3k4otaaU9rJoua104bBdIsSJEm4z3FA4dMpUXtpuf33flYxpdDT+pwAOyy/wCYwFJc5peWBwLtkEtmYbN3EDAzgqT8GdIouFOGua8Nc8N2aNUBxc5tu9UY2S04AmYWhc1rJ2Q0E3tA2oi/HmgD8WLgbpEyMLEydyi1621bET7ZhM7DtrvXeSwuEy1piO5NzYzHBQu0naMaJSBdHxXTsUwbm8S+bRvKDE9u9YkvNEZnafkNk94DlZZ/Q6IBHDmnHFz6j6jztPedpx4/Tgn6FLh80E6jTBaEq8F5BJ7Jay+DUDr7MQ8Dcc44YrqDHNe1rmnESCDYg5jeuQ6oI2RYzjMxgMvNXOg6yq0v/TeQM24t8jbyQdGdTDgNod5t/EGJ8gotaNsyAQ8jak7QwDY4Ei8fVZyj2wf+V9Np4tJB8jPumdI7UviAxs7yZwwMAD3Qa78TsiTA3j3kncViO1faRrg5lKHOwn9IwmD1uUHTdNq1fz1HFpxaLDfgMQoTdGFrIKzRNWm5dibknep9KhHOFJaPTqyEyBb0GaBqeurrzutw8eaOOKEi/V/mgsez+uDQqte4OewAsLZwaTPdBtjeFvKOm06rNum8Obu9e83Ihcx2eus07o+kOY8OpuLXCBtNMHx3gIOlUjctaSJJJ4Ww4YBLpmg/ELCHOaWkO7pttA22px3eKxmjds67D3m03k4kt2SeZFj5INJ7YV32BaAbWkG9rHFBe60dSpu/xXNaQ7ubLpcCSDcDGRIKw3ajWQf/AINIk0w7vOmxOYbewmSlr1y6RDWzjAMnm471HbSAGAv77kFfo2iwMPspjKcQDbI266Cec2cvBCcON/RA3t+i8Dbr2RZfXgvRfrcgENB3W+yvh2pnQH6LUYXEsLGvBEbJtDs7TkqADwS7XHregXU2ku0WqyrTNxYzMOb+pp4H0xC6nqTXtLS2DYs5v5mOu5h472/3LlTm9Hr0R6HpD6TxUpuLXtNnD24jKDig7EQ8flgEQQMpn7om1icRBwvfLIrPdnu3NOrDK0UqkRP6HHOD+kzkVrNgG1vrxQMfCFu7fKcjhKSqyRf6CfonWaP3sbWgDGc5OaVziREZkW+maDIaloPDtI+AIa+sHw+XOcIAcGk2aDeC7CMLyrXVGozo7HOq1DUdtufPD9Ig5gDlKtdhrTgL4n9xFgSBiQFB1idqCTEHHAiRBO63FA1pmnudAYXNYRbZHfm0NjAC/unGg7UlpBbIbEXJnakm9sdyqtJ1ro9FsPqTB2tmbudiMMfAQsrrztpV0ju09qmwiDOJ8OQznkEF3r3tkykS2mC+oAdxaDOMjE8cBxWDr1HVXue9xc8zjeJy4BOUaHicb5+aebT4Tl9EDbaVssfunW0iL9eSdDYPD+ETRwHBAewvJ0AQJF4G9Kgr9V4eHK6sWM8LKr1cO6ran6+aBdjhj1BXiDj4x6Im5/fzS/C37kDS8KN9ycLbJtzt9usCg9bw/lC9t+vREX39tyE4deqATvPn9UDojqLoickB80AuN9/UpAOvZK0rzxy64jFB7YQ+2Sdc7MnhOPWKYcfLJAhdb6pJEX5rxCEj268cECACV5oyt843pwDfAzXp8o4oG3Dr6JH/AD+ydLAQhcMEDYbu9UgZvujIxsUjQMkCFsJt2fXonkIv11ZA38LE9bhCuNUdqtI0aGsftMza8bTRyOLfNVTm3wm+WCW3XpzKDZ0f6mPvt0GeDjfzCff/AFI/0HZ/9QR7LCNHnxx9E6DHh7neg0ekdvqgbFOk1o/ue5xuqLSteVqpJfUIG5tvKZI8wo8WQmne4QJ8PCcd/wBSnGsMHP3CJoxQu8uvmgcaOCeay/h1P0QNxxTjWGDaI6BQC8mMLC3FKKdsb9cF7bj1SkHwQOhthjgMPuvI20RmvIKrVn5ZVrTbI8/kqrVzbDl8lbUWIDz+aQm9vkjBgHmULmT5lAlQnnujJBv4QjAk+MIT7z6WQNvNroC6U98PaTVNsygEX48sUD22KcaM0pFkDQYOr8fdEczPy80rAlAiOaBl6Ej2T5ppoiyAN2/q3zSOZl905sxCHaz8UA8esF4WGCJzBAShsmOCANm8Y8dyEsToGISPyCCO63NI5yfLZPXAoC1AMg/yhg26EIjkOKUNjrkgQD38v4Q7Nj9cE4nGslBHGU9fJHFv5R9fJe2bIAJ8z1dI11+uoSuCRgsgMnqUrM+CEbzfmi4oCpiJJv11ZOF9oBtmgbTunKbUCROO9PFpB63IGCwT2wLFBIbMYev8JEICV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flyfishingunlimited.tripod.com/Slika%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762000"/>
            <a:ext cx="3143250" cy="2552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914400"/>
            <a:ext cx="2438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</a:rPr>
              <a:t>O</a:t>
            </a:r>
            <a:r>
              <a:rPr lang="sr-Cyrl-RS" sz="2000" b="1" dirty="0" smtClean="0">
                <a:solidFill>
                  <a:schemeClr val="bg1"/>
                </a:solidFill>
              </a:rPr>
              <a:t>руђе и оружје се прави глачањем камена:</a:t>
            </a:r>
            <a:endParaRPr lang="en-US" sz="2000" dirty="0"/>
          </a:p>
        </p:txBody>
      </p:sp>
      <p:pic>
        <p:nvPicPr>
          <p:cNvPr id="4098" name="Picture 2" descr="http://wiedzaiedukacja.eu/wp-content/uploads/2010/01/topor_kamien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1676400"/>
            <a:ext cx="3810000" cy="4371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0763 L -0.60833 -0.00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/>
              <a:t>Склоништа-становање:</a:t>
            </a:r>
            <a:endParaRPr lang="en-US" sz="2400" dirty="0"/>
          </a:p>
        </p:txBody>
      </p:sp>
      <p:pic>
        <p:nvPicPr>
          <p:cNvPr id="3" name="Picture 8" descr="http://upload.wikimedia.org/wikipedia/commons/7/77/Pithouse_at_Step_House_Mesa_Ver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2438400" cy="2095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2895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З</a:t>
            </a:r>
            <a:r>
              <a:rPr lang="sr-Cyrl-RS" sz="2000" b="1" dirty="0" smtClean="0"/>
              <a:t>емуница</a:t>
            </a:r>
            <a:r>
              <a:rPr lang="sr-Cyrl-RS" sz="2000" b="1" dirty="0" smtClean="0">
                <a:solidFill>
                  <a:schemeClr val="bg1"/>
                </a:solidFill>
              </a:rPr>
              <a:t>-кућа у земљи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10" descr="http://cicakslavka.files.wordpress.com/2012/01/sojen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762000"/>
            <a:ext cx="4505325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1066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С</a:t>
            </a:r>
            <a:r>
              <a:rPr lang="sr-Cyrl-RS" sz="2000" b="1" dirty="0" smtClean="0">
                <a:solidFill>
                  <a:schemeClr val="bg1"/>
                </a:solidFill>
              </a:rPr>
              <a:t>ојенице-куће на води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343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К</a:t>
            </a:r>
            <a:r>
              <a:rPr lang="sr-Cyrl-RS" sz="2000" b="1" dirty="0" smtClean="0"/>
              <a:t>олиб</a:t>
            </a:r>
            <a:r>
              <a:rPr lang="sr-Latn-RS" sz="2000" b="1" dirty="0" smtClean="0"/>
              <a:t>a: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Род</a:t>
            </a:r>
            <a:r>
              <a:rPr lang="sr-Cyrl-RS" sz="2400" b="1" dirty="0" smtClean="0"/>
              <a:t>-заједница људи у којој су сви родбина 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19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Више родова чини племе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живе на једном месту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050" name="AutoShape 2" descr="data:image/jpeg;base64,/9j/4AAQSkZJRgABAQAAAQABAAD/2wCEAAkGBxQTEhUUExQVFRUWFxwYFxgXGBcVHBoXHBgYHBccFxgYHCggGBolHhcXITEhJSkrLi4uFyAzODMsNygtLisBCgoKDg0OGxAQGywkHyQsLCwsLDQsLCwsLCwsLCwsLCwsLCwsLCwsLCwsLCwsLCwsLCwsLCwsLCwsLCwsLCwsLP/AABEIAQQAwgMBIgACEQEDEQH/xAAcAAABBQEBAQAAAAAAAAAAAAABAAIDBAUGBwj/xABEEAABAwIEAwQGBwYFAwUAAAABAAIRAyEEEjFBBVFhInGBoQYTMpGx8BRCUnLB0eEHIyRikvEVM0NzshZTwjR0grPy/8QAGgEAAwEBAQEAAAAAAAAAAAAAAAECAwQFBv/EACgRAAICAQMDAwQDAAAAAAAAAAABAhEhAxIxE0FRBCJhcaGx0RRCgf/aAAwDAQACEQMRAD8A9jp0OaNQtYMzjA5nyUjSo8Q5kQ8tAm0mL7R1UMBrsU0EAuEkSO7n5j3qJ1Vp+sD3EH4eKbWNBwbmdTIb7N22FpAvpYBQGGOcaQoRYOJdBP3iNLuPv6oQE30pn22/1D81KHCYBE8liOw8zLcNMTZxiYFtfZtPmtLCAZ9GB2SHZTJDrW+7EajlzTEXmslAtIUlFPqBIZXRZzT205U+RACzJIkIFqmgEggQUAigDCe0JoKcCihhSSlJOhCSSSQAEUEUUAEgkUEAUauKaHEZwLlJZGMb+8f94/EpLoUCDoGlVuIUC9oyhmYEe0PqyC4aGCY8gp2hSNaucsxDw2oSSaWGm4FnaHXNbWJHieZUr8DU7X7vD5XBsiHXj2gbdLLYhKE7A57G4WAwRQZ2TmY4QJMC0CQIzXVjhgJqOLvo8kTNMkuI7I7UjS0eAWtUwzHGXNaTzIB+KFLCMZ7DWt+6AOXLuHuTsVD6TE4pAIEJDE1t09ABOQAkkk0oAcmkIykUAMhOCUJAIARSlFMcgB0phcmkoJAOzpweopQlMCbOjmVeUQ5AGLix23/ePxKSdivbd94/FBdS4INtifKZTT1yFiBTsyEJBMB4QKEoSkAiU6E1FMAyihKBcgByBSKbKACESmkpFyAHEpBAFGUAJMeU4lRvQA0lNJQcmEoEOLkC5McUCUAS50syhzJZkAU8QO277x+KSdiHnM7TU/FJdKYjUanNTGKZui5WUKEAjKCQBlBGEgEwBKIckWosCYAcUGp+VMJhIBzioyU0uQLkCHygXJhKQcmBICjmUUoygCSU0puZDMgAOCihSEpFICIhNIUqACYEeREtUhTHBAFes3tHvPxSVPEVjndf6x36pLpSCjZYVMHKq358lMuUZMCiVEClKAJYSJTMyxPSfjFKhSf6x9RlpmkO3rbISMpPSdEPA0rLfFOMepLZpucw+04ENidIzQHdwM9Fa4fxOlWE03hxGrdHN+8w9pp6ELyjCekrWZ30cU+o37FZtWcwBiXUXuA01LCNJXF+kPpQ6pUL2MbSN7041Mglrg0RI1gDQTe6UdzZbikfSWHxLKgzMc14BIlpDhIJDhI3BBCL18zcG9NMVhxlpVntaBAEy33G3uXSYH9pOMyiXuc8OuDTYWZY+00TM7KmmhKKfDPbyU1/TVeZ8G/aaS6MQG5TrALXDqLlrxvsun/65wVv3p0knI4wNiYBt1Gm8KbQODRvYEVPVt9dk9ZHb9XmyzP1c1471MShhazajGvY4OY4S1zTII5gjVOcFRmAJSmFFADpSCYSkSgBxchKbKEoAdmSBTU9qACEnhFrUSEAc9jAPWP7J9o7jmeiSGNzesfr7TviUl1LgVs3WlShyhAUgXGUSAogqIJwTAg4nj20aZe4mNNHG5gfVaY15Lx/jXpBXqud23A5iGg9nNFjycDf6t7R1XtEqsMBTzOcWgufqXDNYaAToByFlLTbLjJI+dsfhMVWbnFGWuNiPaOgs1zs5FthfVYuN4TiKbQ6pRqsaTAL2OYCehcBPgvqDiWLpYai6tU7LKbZtqBoGt5SYAGmi+fePcQOLxFSu4mXOJAc4vyNmzROwnSwWkW0FbjlW0nExpYm/IJ2GwtSq9tNgL3uOVjd3HkAd1qPpjaXX5IikYtZXuDplPDVqtEtdkcMjoa5zSIcDcBxFiCDbmNFKzESQ4PcHTN4dBNyZtaei1+FcdrYd7SHvdTDiX0nOJp1AfbD2GxzDUwea9F9K+D8Pdwh+Lp4anTcaYfTIGV7X1CAAXC5ALtNLDZS2GURfsn9JWNLsLUqAue+aUA5SY7QbIBEwDoLg816kvJfQT9n9OrQo4r1tSnVa8ubGVzZa5uUkEbOa603lesUpAGYgui5AgE7wJMDxUsUuR+VLKlKKkkb6tA0k8uTcyAI/VpoYppQRYhgYiGpyITASCJSQgMfEt7brn2jsOfcgpcQO277x+KS6EyS+0IlqDCnSuY0GgIpAoygQgjKAK570z4w6jSyUiRVfoRq1u7p0B2HjrCHJRVsqMXJ0jA/ahx8Bowwylrr1CCCQWmQ2L5TIBvsvNAzPcsIZqALEwL+AJF+q0sZh4MujWTLxcm8mJPv13KoPrk2bNrDI+NIsTafHms1LdlHbHT2KmVMRTyzIIEwLz4WVcuGzr98q9XuNJeSZN/d5qrUpwO0JO1te4xqtIszkvBHTde9vBdJi/Sd9bhwwTmjsvp5XD/tNM5XdQQ3a4F+Z51hmw82mFC9j2ukC2kDTpbZUQ1g+ifQ6jkwOHHOmH/19v8A8lthqyvRzFNq4Wg9ogOpMtM5TlALZ5gyPBabUmYPkkyoFRlyEpUIfCaRCBKaUAORTJTmoEOSTSggAoprUAgDPxA7Tu8/FJGv7Tu8/FFdC4IsttKMrNZVIU4xPRc7NLLgKRKqjE20ROI6JgSYjENYxz3HstBJ7hMryX0n4y6tVPaGYgS2CQ1t4GbQa+MrpvTb0hDQKTTYuh5EETs0u25newXCVjJyw9zYkzTmSLyS651ED+y5tSW6Vdkd3p9OlufLM8gh2bLTLpsC6QObiSfL81O6s5ok5TNgA4NDRPI3J7hzV4vLW9ikQI+tDB3kC8d6bTbIJa6SAZeGtMc7gyFO++x0KFGNjHPgSCI6ETzN41T8TSMAF5LrSC4QDGgAB26qV9JzrgOqEfWy5R3STJ71Rx2EdmLg5lv5v08VsmmYtPkaWuFyT4ZTHhuoRU1ILT3b997oilUm+Z3OCDZJzmNMEOYT/LM9NPmVqZM7H9mnpGaGJFJziKFbswZhtW2RwOgBu0945L2tq+ZaTmk9nXm2x745z8F9C+j/ABmniKLXscCcozjdroEgjZFmOpHuaZQTDVCXrAgyHJAIShnCQhxCdKYCjKQxxSTSUsyADKYXIPcmymhWQ1Tc95ST3kSbbpLoRBkCqnCp1VZjuSAxDZPabbUSLd65m8l0WzV6rnuPekrWty0qnaOrmwYExabSTZQ8e4hmZ6um+Jd2yPsXkT1tdcpXxDGDVjbjqdduveueerftid2h6f8AtMir4qu8gU2BoBiXQNtdPgo8X62L1Tnj2W6K4+kw9okkAfaA3iDeOusmN1KKtJglnaP8ozk91/NYKVcI6/qznqOEqyS5pqF1+0HROkmeWsReFoYjBhwDqmctb9QCZO8kCNbWHirH+IF0ua9zGi7gS0mAJMBunL5Cdh8Yx0VGvc4bEuLBNgbRc+9aOcnmiFFcFOk0Ps2i9oEADtNBP6bn4qR+GeTemO8zB2H1ZMK6Ma2q3sVCyDHZi9uZuDZQ/TqUE5zBBBcTmPLXZTcvH5LSVGS/hxIM2JiwOXrbbny0Vb6BVaZGaBy8tfm61aXEKBcIcJ6tIgRzPgpG8TovJbNzvAgnqCRI0votepNdjLZF9zCqscACWwZOwnbTqtj0R4ucNXDwXlulRovLTN+pEymmlReYNRrTsd7ncaTooauFbJDarZFgIibWFpk6K1qEPTPbsPi2vaHNMhwkHmDopg9eRYPjmJw4bTzhwaNCNjp46x3LvuAcZbiKTXBwzfWG4O4g3WkZ2cU9NxN9z00VAqhKUJ2ZF5tRPbWWe0kI5zzRYGmawRnks31pT21/BAWXHJNVYV+qirYwAwXdU7Avvbc96SdTuAeYBQWtgcM2q4WymOhXI+kdfJiZgtL8snZ0CJI0JFxPcukqcVptMSdYvl/Oyp8Sr0Kzcp7RuATlIBI7/mF461HeVg9HThtdnHf4scxAeSC4m7iQBAO8wDrHXwQfxKH53BpgAaAwebcwkfosrENyPLepgh3usFAapI18z4bQu9aURPVZq8U40ahaIcWgz5EGB+PVNpYjLbN2BJE3PSBryWGX3u6xuO73QpadLMIEki+m0aagH4q+nFKkStRtl5/ErOa3stMyNzMTFp5KF9QAASQL2uR+CpyIn4tnXpmhStgtJEDLpub8uSe1Inc2T4Ko9pBDiL9NevNMrvdcQSXGT36zZR5iAT2x/SB8JUPGHFrwAXCWybxrygxsmlkTdRJamabtNwB7tFPRfl13AF03AcLq1GZvW5ZFg4krPq4uo0lrolpINhYgwbhPnArrJrfSQDJ6i4Fu5SYXGu1mLDvERp4CPesduNzWc0d4kFXDYbztcQfGeSlx8lxn4Lbsc4SQS0OdmI1EnX5Ku0a2Ute0lpBkFpMzqSTM/JWM+tBAPj7to8F0fBuFtyh9Q5SbgGLN2nvWc6irLi7dHoDMe+pTph4aZALiJF+YE+MK63iY07Vjra45i/kucZxKgBAIsOfKBzRdxeiBrflmn4Ll3vwzJ6Ts6lvFQdZHeFL9NH2h71x9LijHDTzjbzTncVpj/wDW0i6W6V9w6LOudjgxpJIIHim0+INLM+bs6ybRe8rkTxWmBO02vr87KvW4k2o0gaDWSefnYJqUvkXRZ1WH4tTrEtp1LjmCJHSdlNh6LnvDQHOlsyI25yuU4eykyHxlfOuY848NVv4SrVrUKww7nh4yGQ6OzJlubY6byYR1c9w6GcnfYWkQxoIuGgHvhJHhoPqaea7sjcxNzOUTJ3MpL0k8HK8M+daIY6MxBdJzNaBvflpcbqniaFOW5LTJ1B6xGy71vB6TbtYwHT2QbJ9TCUwCXBsNvoABAmbC3gvKfrY7sJnpbMZPPuJ0MrwH1ASNi1rI1Bykxytz8VUc0TMgx9YhzY31v8SpsRiH5nZi5wzHK0RHfBMxM7Jry0WDIjlG/wB0CNNJXoRujFkVTDG2YwJ5W3gjMAT4c0XstAL9dO0fg0gfqn080yGg2g2a6J1sBJnrKhxVYttlaOfZafiAQmIl+imLkETe7SZHeeqkyNaB/l33Lj8GMHulT8Oh5c4sOWmzMb5QT/TF7ndQDFhhlmamHfaLD/4gE72UtsuNAaZ0zEDTKHAR94vbfr1UPG6Ze9jWiSZAEknadXG3gFY9c4MzyDJ1c0RPTKYWvwvBzirkAtA7J1IJ5d7R+OiW6sg0mqBwnh+akxznNDWjK4ktiJ1k6j8guU4nhiS+sL03VXAO6klwkG4kHyKfrIJtmJ1tM6re4DhvW0sTQtL6YcwG8PaTB75AVL2e4zlJzSXg45uoXTVQcoIaQIgjsmZtIygOkW123WDhsMfWhj2kEPAe0iCL9oEbbrdzA0wJBA+yHRItqB+Cqbyg006ZRfhMpnXQiQR5ESuowAc9gIp5xFiGixAgiYjbfmsU4cOgiBvJm8WmwF5t837D0JqwKtMwDIfplmbcpMZRc891zeom4w3eDWKplUcBqlkmzr9mxJvN4sP1VbDcDqkHNSdvEOA137tbLuyChHuXn/zJ/BbSOF/wXFNdLaTCIAkZDH9e/VI+j+JLfYE/ebO3K3VdyKbjEazpBM/qtrFYSnRawEZ6huRfUjQAH48k16zUatJC25o8vwfCsY03bbq5vWND8wnN4Lic05YEk2e3kYmesFewYfh0ntMb4gfgqfEsJQY8BzYnUtJsT0NlfX1WrpfcWLo8nq8JxpNmkd727kHZ2kruOC0hTomkx7qb2AMrEODQ6oWhzt7xmI00jkFfq4H1Zl12RmBjUDYjYyQI6rG4vg3NpkvxDmPqF73U2uyAuIjRgLibCTO8KY68p+2WPoKem2rR6bws/uaWh/dtuDr2Roklwhn7ijmmfVsnvyiUl7aeDz8nnQaOSzOPuyUKh0kQOdyPwlaTSfkLJ9IHiaLHCc1UEjm1tz8V8zoq9RHstYOKx1E27VM5REBzASQSHdlxuQZE626KtWLqcNLSCQJDmn4GQR1jnstDi2GzvDqU1JLi5ofnLQTIgMDYbc6ZgPJQcQoOp0y2oQHTAIFJ1oEEtIDoOz2kjpIK9yMsI5pLLZnU6QJu5rdxGh6H1bJb4hWMYwGXBpIECWvzgn+aHSP6Qn4GrAAh4MEZmsaDzvmkkXGyq4hsvv6wxMWHk5sAe6Vp3I7FqjVy4aoR9ZwZYnQRaSP5jso68dmTAI0zuBjWJLAPHr0Tq7x9HaDo59+cz+hValTDnAC1oGWORjNG9kkBaNZxc0gQBYBjnANG4BbPiYJKWLxzqbuyZzC8CbWOpuOdo0UeJY2GwMwtLjDt9BMADrBnuS4sQXgwP8toFgDOt9ie7yQqsrsNwZpey5hbaxBJVrheP+iVPWm7S0ttrsRI8APFUmDtgbfnb8e9O4i6WOB2b03Q1ePI+30KXEOO1qxJcQC7XKIlaWAw/rKIsT10v37d4XMSul4O7MwA3tHs9ecR5+CqapYI05NyyPJddurwJIIJEfWglsnwWr6P4t7P3hiKZbm9oTTqHK7Xk4NOqo4wlxghwLdhMQbtNtQRsn8Dew1PVOcAKrSwhuVt3Czi20wYO94WM6lB2W8M9KbU7k5tRYfo1xAuYaT/APNpHI4c4sD3fpzWy1/NeJqQcJNM0TsvcPrZXh0XAMTe8GCuY9IuKuqcSohpMM7cbZohpPdBstyk+/iudND+KBiHNJH/AMSCWkeIcFt6Z1f+j22dN/jVVpzZu0dSoMdxAvhzjE69/wAhUa+q5Xj/ABd7qraFOx3Ivf8AQSVpDTc3RWFk9Jw/Gm1qRpPh2WJO4NiJ6ixXBekmMcajJNwwg9+a494HPxWhwzEhgAFh8zK5r0jxH8QSNJcPGSfjzW2jC9QJexUfQfAnfw1D/aZ0+oElR9HqwOFw9/8ARp8/sN6JL0lweTbOK9Z4fPNYYf6zHxqKNM7A9p0DQ23OvJaM3idPisDgdU+vxTi0uyuEtbEwC+wnWcui8LShW5/H5Z7DfBj43As7IoucxxcQGPFRrmO1IOQZGneQTsncd9ZAaWdgD6wqvv8AWcXOEsdNzltc3Ki4vXpPaxrQ5ktJLXNptcCXAS1zGw4GPZ7JHJVeLOdRrZXNALQMpZmp5hAEscyM7TFibxuvWingwbQxzCxoc5tPKRALS5pn+ntCReQe9UnuDoOZrz4tcPw/pI7laq06skuolkibMqN8S0OnfW6gw7A57QYEkAzmOp5PjmtVxZm1knrtdkYyJynMY6ybSRzUZqu0iqBpqIAPtRIAHKfzQxNc1Khc4GCbbW2AlRueJnK9o5hwA8hc+KEvIE7W5Qe04CCPbGw0g3FuSqVsTJHTT4fmpGuuNrGAZJ8Xbm+mgVb1ZJsCVSFZZFa7eoj8PmOSs5gab7mCTHd3Hw0VCph3keydZ9+v4e5W8rwwtynVJ0XGznwtvhLuxqR1kAC+8mCs84CpPsH3j81pYDDvYwgsMn7mnKblObVGcE0+DQp13Qc7iepANtvkKk05XglwblIc0GC4GQQQSALXPgh9IkntajkbEd4lDEyW5hMQblz+luyIJvuoSNJOzs8biGNxGGxTD2a4yu0uDABIG9x/SF1bCvKxj3VsOGzPqzmibttFraEQY2I8F3+C4i6qxj4PaAmY13+ei8z1Wg4pfGP0XCVmqTyWT6Ss9WRWabi431gwRuNPcrLarjNh89PDzSolmMoOpyWmnVNOoYjK0DNm7tY7lhoxadmiecnNcc45WoOipREx2XNccpHOCJHcsbgtJ2c16gOZ05QQRF7m/TS6670pu2T4DkNvJcK7jI1gnxhejpe6PtRLpNOTOnrYmQIsd+gEye6Aua4rVJhx1n8vHULoPRgmqxxAuWui+kTue6/iue4vQLSQdnfmd+9VpJKTQ9R3G0fQ/o4/+Ew9/wDRp/8ABvVJRejDP4PDaD9xS5/9tvVJdu1HkHm73ODeyCR4bRpC5vhzSa1fM1xsbSWhwOcHNAM6z3hbrKhAI1PjfxUJL5kAydbRpBE/ovHi9u5eT3HPc1gxMTUpirSJNVpaW+yyoSGCMuQl1yOYAvpsqvF8JiGuLYqGnMgtc6owczqQD0MFdQ9xLi4MGaCC4GHR75+fBZ1XgtEk/unAmTvBPyZXRDWSq/2YyjfH6MVrf3ZFNxIHtNLXaxc5CHD3Ee5UsI/txbQ6EiIB20K6McJaGAiWbRDZmDqQJ6nuVKjwg3Lqk6gHKZmCNeV1rHVjTI2uzFLm726tzT42yn3qF1UG2Z0ciwfmSumpcCbHaqOmIgDL8SQZEKCr6PQCQXO5Aed7SqWtC+SenIxqTtZAFrG/L3BRMdF4nvE+S0q+Cc0Zcpgbxpbf3rNIvHktU0yWqLVLEk316QW/GU/6QQdp+80+SzHTp+GnkpqRd9knlBI8tEOIKbLtTEmZIbbSWi3jI5pr8USIOQ3kwD8Rp71VOc3g/n5Ispu1iJS2opyY5r7yAW32uPNPxxM2MgtF5B62MWAuPeg2g7+10PVHeQmTmirhnuY6RIMyCOn4Ls8NxZ3qQ+g5jeyS+nqWuGpA2B1Gy56m6Pqg94+fmVYoYYRmDWh2ouD43UaijJZQ4Jrg32ekzh7TSTzDifj4K16OV89GsA4tJq+sfBIJbMMaebdfJc2cM+NJ5WA/46Lc9E8HUBq5gQ0sFp/nZG081zThCMXRrG7LnpFQqPoNY09uoXOE7MkNEzuYeR0cuTq+h9QAFtRpcR7J7N973WtxA169aoXn1YBysDXGAwWaABcCAN91Jw/1jYYCSD7RDXGIOpJmLTYeMIUpQXtaG4b3lD+C4F9Ci6mQ1zsjiACYJmYnrosLiVao+p+8oepkaiXjSPqg+5dZTphk1HPpFkQ6DBE8+mvvUI4e4Gz2mRbtAG/QqI6tPcynCVUj1n0UB+hYWb/w9Lp/pt6JLQ4LbD0df8pnP7ASXprKPHZ5NRonQ5h0Ab4D5KGIpAN9s/0gzO2qT6pH+oev9+5RMe1x9uZ1vO0e/X3rwWndnubkNdXiRMe686wOVkcK+Lmx+7l2NhIv38lK0CbHugmJjUjyRz5gYvqB7++6dqhJkONcHgXB3gTrPKRCLXZbtJmfCegEx+idXzZbAC8nbbn46pnrbQSAdAdBv4FUuMC3Ox7L/bM7gOcB0gfkrHqOy60QLCIn4cuarUwATDjB3HdaBPOLo1TYX7rwSe/mpfI1Mq4mmNQO8m/fqZ22KpVuHUj2i1tzyI8VfaHTfLAte090A81M6mOYJA2/AjotlNx7kWmYjuCN2BHn8fFPbwEEWfH3mx+K3mNNhMX2/um1qhzGDaIv+COtPsx1Ew/+nDvUb7irNL0ZIF3t8/Oy02h0AwHddR3BXC8gXnrfT5CmXqNTyUlHwYzOAc3geH6qd3BWC2ZxI1sNPEq8+o6LfPWDsosl5InrHz0U9WbeWO0VxwKluHHvgfBSYbg1EzkYyRaTJI96tAuAkaciYTXVHHSwnQH8FL1Jvv8AcVrwRvwTmmG5fAC3gAhTxb6QPYac2VpJcGQJmwjtRHTRAtudI1Bk+bZQxWBbWZlqCRqIkEc4P5Jp088BaaM2hjhUc4bhxjkRMSDvYDRDiJLGF2TPGuw7+ROvgrTOBtaz1YLnNBsDJ/sq9T0ea6IdvyMi8cxb5lbqend2S7OefjeyRlLTfeRHcQq9KT7VQmBbNLtNh8wtrF8Ae32O0Op+ZVU8JqWmm4npP5LqjOHZmDTPe/RY/wAFhf8A29L/AOtqSPo3TIwmGBERQpiO5jUV2KSo8trJ5b6kkkuP4+HmmvoNBkhsdAfLyU7nNdYPuDH9uaTnQDLp7hqdD7l4Dbs93aV6XZm2Yz5Rup6dSLnv/RRiuXEQ21jMe+4Mcvgk+oQdr9DF+7fRDV8iuuAYmo3LcC+nje8abKFxtZv6X5FSVWZoguHL9bIUDBIIncTcbc+8eSpKkKiF9E6z0Nht/ZSspNcBN77H8vgjVIIs3s6w05ZFiVJTql3ZJIA0v755JtsKRKGAfVv59/mk0tPQ8569/wAwqrqbc0ukiOtuUI1CJgDU2/G6W0WCapTn+5v3IOpiIgz0HmCe5VzhZOuYaxPLu69Fbplzfqnvd2ra6zO/kUVXceAUzaJJjeDMdYCkY+d9+o06HbxSwYIvnM9QII1MTsrBp5jmIbpuI5+49VDeSsETGAxBJgmNfLZNeSHEEmPD5lWHxoCNOfzO6hqtbudOvlH4JJk0DEOA1c6fnwTWsAMiZ3t8fndOl2gB57X21QYZ3ja6fYK8koYJgT5jZDLF4nxITHvIJBBmNTYfpdPZiWjnI8/JTTKI31YJhv8AaD+STqkiSCO4i59/xVlr5AyzrrA+YTC0kiw33J8ggVMqUo0kz1E/PekKUmCfcNdJlTzawv8AOxSHW3OydhR6jwf/ANPR/wBtn/EIJnCHj1FH/bZ/xCS9uKwjyZLJ5yygC6JOpFo59yfUwY5nXp+SCS8uUVZ614I24NoEgnTTbU/kn0sE185idenPnEpJJ7UQnkq4fDAnltaOushSU8E2HXJgbweXRJJW4oLZG7hzQCQXWEajSBrZQ0aciZOvT8kkkopNZBtlvD4YRMnWNdo/VQ4jCixk3PT8kkkKKsm2SYfAMcM5HasJ6CymbgWzJkxMX6x+KKSiXI7ZP9FBm7hGhBg69yNLh7ebjobkHmdwkks2kPc7A7CA7na1uvRB+DaGE3m/L8kkk2lY23Qm4EQO06J0kR8EnYECDJvI26m1kkkNIUWRnBtBIE6E69UHUAGgyT33SSTpBbGvoi8EiBt89VFlM6n5+fJJJaqKFbLGIww5ny2026pMoCd9OnIpJKNqFbO/4WP3NL/bb/xCSSS9VLBx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QTEhUUExQVFRUWFxwYFxgXGBcVHBoXHBgYHBccFxgYHCggGBolHhcXITEhJSkrLi4uFyAzODMsNygtLisBCgoKDg0OGxAQGywkHyQsLCwsLDQsLCwsLCwsLCwsLCwsLCwsLCwsLCwsLCwsLCwsLCwsLCwsLCwsLCwsLCwsLP/AABEIAQQAwgMBIgACEQEDEQH/xAAcAAABBQEBAQAAAAAAAAAAAAABAAIDBAUGBwj/xABEEAABAwIEAwQGBwYFAwUAAAABAAIRAyEEEjFBBVFhInGBoQYTMpGx8BRCUnLB0eEHIyRikvEVM0NzshZTwjR0grPy/8QAGgEAAwEBAQEAAAAAAAAAAAAAAAECAwQFBv/EACgRAAICAQMDAwQDAAAAAAAAAAABAhEhAxIxE0FRBCJhcaGx0RRCgf/aAAwDAQACEQMRAD8A9jp0OaNQtYMzjA5nyUjSo8Q5kQ8tAm0mL7R1UMBrsU0EAuEkSO7n5j3qJ1Vp+sD3EH4eKbWNBwbmdTIb7N22FpAvpYBQGGOcaQoRYOJdBP3iNLuPv6oQE30pn22/1D81KHCYBE8liOw8zLcNMTZxiYFtfZtPmtLCAZ9GB2SHZTJDrW+7EajlzTEXmslAtIUlFPqBIZXRZzT205U+RACzJIkIFqmgEggQUAigDCe0JoKcCihhSSlJOhCSSSQAEUEUUAEgkUEAUauKaHEZwLlJZGMb+8f94/EpLoUCDoGlVuIUC9oyhmYEe0PqyC4aGCY8gp2hSNaucsxDw2oSSaWGm4FnaHXNbWJHieZUr8DU7X7vD5XBsiHXj2gbdLLYhKE7A57G4WAwRQZ2TmY4QJMC0CQIzXVjhgJqOLvo8kTNMkuI7I7UjS0eAWtUwzHGXNaTzIB+KFLCMZ7DWt+6AOXLuHuTsVD6TE4pAIEJDE1t09ABOQAkkk0oAcmkIykUAMhOCUJAIARSlFMcgB0phcmkoJAOzpweopQlMCbOjmVeUQ5AGLix23/ePxKSdivbd94/FBdS4INtifKZTT1yFiBTsyEJBMB4QKEoSkAiU6E1FMAyihKBcgByBSKbKACESmkpFyAHEpBAFGUAJMeU4lRvQA0lNJQcmEoEOLkC5McUCUAS50syhzJZkAU8QO277x+KSdiHnM7TU/FJdKYjUanNTGKZui5WUKEAjKCQBlBGEgEwBKIckWosCYAcUGp+VMJhIBzioyU0uQLkCHygXJhKQcmBICjmUUoygCSU0puZDMgAOCihSEpFICIhNIUqACYEeREtUhTHBAFes3tHvPxSVPEVjndf6x36pLpSCjZYVMHKq358lMuUZMCiVEClKAJYSJTMyxPSfjFKhSf6x9RlpmkO3rbISMpPSdEPA0rLfFOMepLZpucw+04ENidIzQHdwM9Fa4fxOlWE03hxGrdHN+8w9pp6ELyjCekrWZ30cU+o37FZtWcwBiXUXuA01LCNJXF+kPpQ6pUL2MbSN7041Mglrg0RI1gDQTe6UdzZbikfSWHxLKgzMc14BIlpDhIJDhI3BBCL18zcG9NMVhxlpVntaBAEy33G3uXSYH9pOMyiXuc8OuDTYWZY+00TM7KmmhKKfDPbyU1/TVeZ8G/aaS6MQG5TrALXDqLlrxvsun/65wVv3p0knI4wNiYBt1Gm8KbQODRvYEVPVt9dk9ZHb9XmyzP1c1471MShhazajGvY4OY4S1zTII5gjVOcFRmAJSmFFADpSCYSkSgBxchKbKEoAdmSBTU9qACEnhFrUSEAc9jAPWP7J9o7jmeiSGNzesfr7TviUl1LgVs3WlShyhAUgXGUSAogqIJwTAg4nj20aZe4mNNHG5gfVaY15Lx/jXpBXqud23A5iGg9nNFjycDf6t7R1XtEqsMBTzOcWgufqXDNYaAToByFlLTbLjJI+dsfhMVWbnFGWuNiPaOgs1zs5FthfVYuN4TiKbQ6pRqsaTAL2OYCehcBPgvqDiWLpYai6tU7LKbZtqBoGt5SYAGmi+fePcQOLxFSu4mXOJAc4vyNmzROwnSwWkW0FbjlW0nExpYm/IJ2GwtSq9tNgL3uOVjd3HkAd1qPpjaXX5IikYtZXuDplPDVqtEtdkcMjoa5zSIcDcBxFiCDbmNFKzESQ4PcHTN4dBNyZtaei1+FcdrYd7SHvdTDiX0nOJp1AfbD2GxzDUwea9F9K+D8Pdwh+Lp4anTcaYfTIGV7X1CAAXC5ALtNLDZS2GURfsn9JWNLsLUqAue+aUA5SY7QbIBEwDoLg816kvJfQT9n9OrQo4r1tSnVa8ubGVzZa5uUkEbOa603lesUpAGYgui5AgE7wJMDxUsUuR+VLKlKKkkb6tA0k8uTcyAI/VpoYppQRYhgYiGpyITASCJSQgMfEt7brn2jsOfcgpcQO277x+KS6EyS+0IlqDCnSuY0GgIpAoygQgjKAK570z4w6jSyUiRVfoRq1u7p0B2HjrCHJRVsqMXJ0jA/ahx8Bowwylrr1CCCQWmQ2L5TIBvsvNAzPcsIZqALEwL+AJF+q0sZh4MujWTLxcm8mJPv13KoPrk2bNrDI+NIsTafHms1LdlHbHT2KmVMRTyzIIEwLz4WVcuGzr98q9XuNJeSZN/d5qrUpwO0JO1te4xqtIszkvBHTde9vBdJi/Sd9bhwwTmjsvp5XD/tNM5XdQQ3a4F+Z51hmw82mFC9j2ukC2kDTpbZUQ1g+ifQ6jkwOHHOmH/19v8A8lthqyvRzFNq4Wg9ogOpMtM5TlALZ5gyPBabUmYPkkyoFRlyEpUIfCaRCBKaUAORTJTmoEOSTSggAoprUAgDPxA7Tu8/FJGv7Tu8/FFdC4IsttKMrNZVIU4xPRc7NLLgKRKqjE20ROI6JgSYjENYxz3HstBJ7hMryX0n4y6tVPaGYgS2CQ1t4GbQa+MrpvTb0hDQKTTYuh5EETs0u25newXCVjJyw9zYkzTmSLyS651ED+y5tSW6Vdkd3p9OlufLM8gh2bLTLpsC6QObiSfL81O6s5ok5TNgA4NDRPI3J7hzV4vLW9ikQI+tDB3kC8d6bTbIJa6SAZeGtMc7gyFO++x0KFGNjHPgSCI6ETzN41T8TSMAF5LrSC4QDGgAB26qV9JzrgOqEfWy5R3STJ71Rx2EdmLg5lv5v08VsmmYtPkaWuFyT4ZTHhuoRU1ILT3b997oilUm+Z3OCDZJzmNMEOYT/LM9NPmVqZM7H9mnpGaGJFJziKFbswZhtW2RwOgBu0945L2tq+ZaTmk9nXm2x745z8F9C+j/ABmniKLXscCcozjdroEgjZFmOpHuaZQTDVCXrAgyHJAIShnCQhxCdKYCjKQxxSTSUsyADKYXIPcmymhWQ1Tc95ST3kSbbpLoRBkCqnCp1VZjuSAxDZPabbUSLd65m8l0WzV6rnuPekrWty0qnaOrmwYExabSTZQ8e4hmZ6um+Jd2yPsXkT1tdcpXxDGDVjbjqdduveueerftid2h6f8AtMir4qu8gU2BoBiXQNtdPgo8X62L1Tnj2W6K4+kw9okkAfaA3iDeOusmN1KKtJglnaP8ozk91/NYKVcI6/qznqOEqyS5pqF1+0HROkmeWsReFoYjBhwDqmctb9QCZO8kCNbWHirH+IF0ua9zGi7gS0mAJMBunL5Cdh8Yx0VGvc4bEuLBNgbRc+9aOcnmiFFcFOk0Ps2i9oEADtNBP6bn4qR+GeTemO8zB2H1ZMK6Ma2q3sVCyDHZi9uZuDZQ/TqUE5zBBBcTmPLXZTcvH5LSVGS/hxIM2JiwOXrbbny0Vb6BVaZGaBy8tfm61aXEKBcIcJ6tIgRzPgpG8TovJbNzvAgnqCRI0votepNdjLZF9zCqscACWwZOwnbTqtj0R4ucNXDwXlulRovLTN+pEymmlReYNRrTsd7ncaTooauFbJDarZFgIibWFpk6K1qEPTPbsPi2vaHNMhwkHmDopg9eRYPjmJw4bTzhwaNCNjp46x3LvuAcZbiKTXBwzfWG4O4g3WkZ2cU9NxN9z00VAqhKUJ2ZF5tRPbWWe0kI5zzRYGmawRnks31pT21/BAWXHJNVYV+qirYwAwXdU7Avvbc96SdTuAeYBQWtgcM2q4WymOhXI+kdfJiZgtL8snZ0CJI0JFxPcukqcVptMSdYvl/Oyp8Sr0Kzcp7RuATlIBI7/mF461HeVg9HThtdnHf4scxAeSC4m7iQBAO8wDrHXwQfxKH53BpgAaAwebcwkfosrENyPLepgh3usFAapI18z4bQu9aURPVZq8U40ahaIcWgz5EGB+PVNpYjLbN2BJE3PSBryWGX3u6xuO73QpadLMIEki+m0aagH4q+nFKkStRtl5/ErOa3stMyNzMTFp5KF9QAASQL2uR+CpyIn4tnXpmhStgtJEDLpub8uSe1Inc2T4Ko9pBDiL9NevNMrvdcQSXGT36zZR5iAT2x/SB8JUPGHFrwAXCWybxrygxsmlkTdRJamabtNwB7tFPRfl13AF03AcLq1GZvW5ZFg4krPq4uo0lrolpINhYgwbhPnArrJrfSQDJ6i4Fu5SYXGu1mLDvERp4CPesduNzWc0d4kFXDYbztcQfGeSlx8lxn4Lbsc4SQS0OdmI1EnX5Ku0a2Ute0lpBkFpMzqSTM/JWM+tBAPj7to8F0fBuFtyh9Q5SbgGLN2nvWc6irLi7dHoDMe+pTph4aZALiJF+YE+MK63iY07Vjra45i/kucZxKgBAIsOfKBzRdxeiBrflmn4Ll3vwzJ6Ts6lvFQdZHeFL9NH2h71x9LijHDTzjbzTncVpj/wDW0i6W6V9w6LOudjgxpJIIHim0+INLM+bs6ybRe8rkTxWmBO02vr87KvW4k2o0gaDWSefnYJqUvkXRZ1WH4tTrEtp1LjmCJHSdlNh6LnvDQHOlsyI25yuU4eykyHxlfOuY848NVv4SrVrUKww7nh4yGQ6OzJlubY6byYR1c9w6GcnfYWkQxoIuGgHvhJHhoPqaea7sjcxNzOUTJ3MpL0k8HK8M+daIY6MxBdJzNaBvflpcbqniaFOW5LTJ1B6xGy71vB6TbtYwHT2QbJ9TCUwCXBsNvoABAmbC3gvKfrY7sJnpbMZPPuJ0MrwH1ASNi1rI1Bykxytz8VUc0TMgx9YhzY31v8SpsRiH5nZi5wzHK0RHfBMxM7Jry0WDIjlG/wB0CNNJXoRujFkVTDG2YwJ5W3gjMAT4c0XstAL9dO0fg0gfqn080yGg2g2a6J1sBJnrKhxVYttlaOfZafiAQmIl+imLkETe7SZHeeqkyNaB/l33Lj8GMHulT8Oh5c4sOWmzMb5QT/TF7ndQDFhhlmamHfaLD/4gE72UtsuNAaZ0zEDTKHAR94vbfr1UPG6Ze9jWiSZAEknadXG3gFY9c4MzyDJ1c0RPTKYWvwvBzirkAtA7J1IJ5d7R+OiW6sg0mqBwnh+akxznNDWjK4ktiJ1k6j8guU4nhiS+sL03VXAO6klwkG4kHyKfrIJtmJ1tM6re4DhvW0sTQtL6YcwG8PaTB75AVL2e4zlJzSXg45uoXTVQcoIaQIgjsmZtIygOkW123WDhsMfWhj2kEPAe0iCL9oEbbrdzA0wJBA+yHRItqB+Cqbyg006ZRfhMpnXQiQR5ESuowAc9gIp5xFiGixAgiYjbfmsU4cOgiBvJm8WmwF5t837D0JqwKtMwDIfplmbcpMZRc891zeom4w3eDWKplUcBqlkmzr9mxJvN4sP1VbDcDqkHNSdvEOA137tbLuyChHuXn/zJ/BbSOF/wXFNdLaTCIAkZDH9e/VI+j+JLfYE/ebO3K3VdyKbjEazpBM/qtrFYSnRawEZ6huRfUjQAH48k16zUatJC25o8vwfCsY03bbq5vWND8wnN4Lic05YEk2e3kYmesFewYfh0ntMb4gfgqfEsJQY8BzYnUtJsT0NlfX1WrpfcWLo8nq8JxpNmkd727kHZ2kruOC0hTomkx7qb2AMrEODQ6oWhzt7xmI00jkFfq4H1Zl12RmBjUDYjYyQI6rG4vg3NpkvxDmPqF73U2uyAuIjRgLibCTO8KY68p+2WPoKem2rR6bws/uaWh/dtuDr2Roklwhn7ijmmfVsnvyiUl7aeDz8nnQaOSzOPuyUKh0kQOdyPwlaTSfkLJ9IHiaLHCc1UEjm1tz8V8zoq9RHstYOKx1E27VM5REBzASQSHdlxuQZE626KtWLqcNLSCQJDmn4GQR1jnstDi2GzvDqU1JLi5ofnLQTIgMDYbc6ZgPJQcQoOp0y2oQHTAIFJ1oEEtIDoOz2kjpIK9yMsI5pLLZnU6QJu5rdxGh6H1bJb4hWMYwGXBpIECWvzgn+aHSP6Qn4GrAAh4MEZmsaDzvmkkXGyq4hsvv6wxMWHk5sAe6Vp3I7FqjVy4aoR9ZwZYnQRaSP5jso68dmTAI0zuBjWJLAPHr0Tq7x9HaDo59+cz+hValTDnAC1oGWORjNG9kkBaNZxc0gQBYBjnANG4BbPiYJKWLxzqbuyZzC8CbWOpuOdo0UeJY2GwMwtLjDt9BMADrBnuS4sQXgwP8toFgDOt9ie7yQqsrsNwZpey5hbaxBJVrheP+iVPWm7S0ttrsRI8APFUmDtgbfnb8e9O4i6WOB2b03Q1ePI+30KXEOO1qxJcQC7XKIlaWAw/rKIsT10v37d4XMSul4O7MwA3tHs9ecR5+CqapYI05NyyPJddurwJIIJEfWglsnwWr6P4t7P3hiKZbm9oTTqHK7Xk4NOqo4wlxghwLdhMQbtNtQRsn8Dew1PVOcAKrSwhuVt3Czi20wYO94WM6lB2W8M9KbU7k5tRYfo1xAuYaT/APNpHI4c4sD3fpzWy1/NeJqQcJNM0TsvcPrZXh0XAMTe8GCuY9IuKuqcSohpMM7cbZohpPdBstyk+/iudND+KBiHNJH/AMSCWkeIcFt6Z1f+j22dN/jVVpzZu0dSoMdxAvhzjE69/wAhUa+q5Xj/ABd7qraFOx3Ivf8AQSVpDTc3RWFk9Jw/Gm1qRpPh2WJO4NiJ6ixXBekmMcajJNwwg9+a494HPxWhwzEhgAFh8zK5r0jxH8QSNJcPGSfjzW2jC9QJexUfQfAnfw1D/aZ0+oElR9HqwOFw9/8ARp8/sN6JL0lweTbOK9Z4fPNYYf6zHxqKNM7A9p0DQ23OvJaM3idPisDgdU+vxTi0uyuEtbEwC+wnWcui8LShW5/H5Z7DfBj43As7IoucxxcQGPFRrmO1IOQZGneQTsncd9ZAaWdgD6wqvv8AWcXOEsdNzltc3Ki4vXpPaxrQ5ktJLXNptcCXAS1zGw4GPZ7JHJVeLOdRrZXNALQMpZmp5hAEscyM7TFibxuvWingwbQxzCxoc5tPKRALS5pn+ntCReQe9UnuDoOZrz4tcPw/pI7laq06skuolkibMqN8S0OnfW6gw7A57QYEkAzmOp5PjmtVxZm1knrtdkYyJynMY6ybSRzUZqu0iqBpqIAPtRIAHKfzQxNc1Khc4GCbbW2AlRueJnK9o5hwA8hc+KEvIE7W5Qe04CCPbGw0g3FuSqVsTJHTT4fmpGuuNrGAZJ8Xbm+mgVb1ZJsCVSFZZFa7eoj8PmOSs5gab7mCTHd3Hw0VCph3keydZ9+v4e5W8rwwtynVJ0XGznwtvhLuxqR1kAC+8mCs84CpPsH3j81pYDDvYwgsMn7mnKblObVGcE0+DQp13Qc7iepANtvkKk05XglwblIc0GC4GQQQSALXPgh9IkntajkbEd4lDEyW5hMQblz+luyIJvuoSNJOzs8biGNxGGxTD2a4yu0uDABIG9x/SF1bCvKxj3VsOGzPqzmibttFraEQY2I8F3+C4i6qxj4PaAmY13+ei8z1Wg4pfGP0XCVmqTyWT6Ss9WRWabi431gwRuNPcrLarjNh89PDzSolmMoOpyWmnVNOoYjK0DNm7tY7lhoxadmiecnNcc45WoOipREx2XNccpHOCJHcsbgtJ2c16gOZ05QQRF7m/TS6670pu2T4DkNvJcK7jI1gnxhejpe6PtRLpNOTOnrYmQIsd+gEye6Aua4rVJhx1n8vHULoPRgmqxxAuWui+kTue6/iue4vQLSQdnfmd+9VpJKTQ9R3G0fQ/o4/+Ew9/wDRp/8ABvVJRejDP4PDaD9xS5/9tvVJdu1HkHm73ODeyCR4bRpC5vhzSa1fM1xsbSWhwOcHNAM6z3hbrKhAI1PjfxUJL5kAydbRpBE/ovHi9u5eT3HPc1gxMTUpirSJNVpaW+yyoSGCMuQl1yOYAvpsqvF8JiGuLYqGnMgtc6owczqQD0MFdQ9xLi4MGaCC4GHR75+fBZ1XgtEk/unAmTvBPyZXRDWSq/2YyjfH6MVrf3ZFNxIHtNLXaxc5CHD3Ee5UsI/txbQ6EiIB20K6McJaGAiWbRDZmDqQJ6nuVKjwg3Lqk6gHKZmCNeV1rHVjTI2uzFLm726tzT42yn3qF1UG2Z0ciwfmSumpcCbHaqOmIgDL8SQZEKCr6PQCQXO5Aed7SqWtC+SenIxqTtZAFrG/L3BRMdF4nvE+S0q+Cc0Zcpgbxpbf3rNIvHktU0yWqLVLEk316QW/GU/6QQdp+80+SzHTp+GnkpqRd9knlBI8tEOIKbLtTEmZIbbSWi3jI5pr8USIOQ3kwD8Rp71VOc3g/n5Ispu1iJS2opyY5r7yAW32uPNPxxM2MgtF5B62MWAuPeg2g7+10PVHeQmTmirhnuY6RIMyCOn4Ls8NxZ3qQ+g5jeyS+nqWuGpA2B1Gy56m6Pqg94+fmVYoYYRmDWh2ouD43UaijJZQ4Jrg32ekzh7TSTzDifj4K16OV89GsA4tJq+sfBIJbMMaebdfJc2cM+NJ5WA/46Lc9E8HUBq5gQ0sFp/nZG081zThCMXRrG7LnpFQqPoNY09uoXOE7MkNEzuYeR0cuTq+h9QAFtRpcR7J7N973WtxA169aoXn1YBysDXGAwWaABcCAN91Jw/1jYYCSD7RDXGIOpJmLTYeMIUpQXtaG4b3lD+C4F9Ci6mQ1zsjiACYJmYnrosLiVao+p+8oepkaiXjSPqg+5dZTphk1HPpFkQ6DBE8+mvvUI4e4Gz2mRbtAG/QqI6tPcynCVUj1n0UB+hYWb/w9Lp/pt6JLQ4LbD0df8pnP7ASXprKPHZ5NRonQ5h0Ab4D5KGIpAN9s/0gzO2qT6pH+oev9+5RMe1x9uZ1vO0e/X3rwWndnubkNdXiRMe686wOVkcK+Lmx+7l2NhIv38lK0CbHugmJjUjyRz5gYvqB7++6dqhJkONcHgXB3gTrPKRCLXZbtJmfCegEx+idXzZbAC8nbbn46pnrbQSAdAdBv4FUuMC3Ox7L/bM7gOcB0gfkrHqOy60QLCIn4cuarUwATDjB3HdaBPOLo1TYX7rwSe/mpfI1Mq4mmNQO8m/fqZ22KpVuHUj2i1tzyI8VfaHTfLAte090A81M6mOYJA2/AjotlNx7kWmYjuCN2BHn8fFPbwEEWfH3mx+K3mNNhMX2/um1qhzGDaIv+COtPsx1Ew/+nDvUb7irNL0ZIF3t8/Oy02h0AwHddR3BXC8gXnrfT5CmXqNTyUlHwYzOAc3geH6qd3BWC2ZxI1sNPEq8+o6LfPWDsosl5InrHz0U9WbeWO0VxwKluHHvgfBSYbg1EzkYyRaTJI96tAuAkaciYTXVHHSwnQH8FL1Jvv8AcVrwRvwTmmG5fAC3gAhTxb6QPYac2VpJcGQJmwjtRHTRAtudI1Bk+bZQxWBbWZlqCRqIkEc4P5Jp088BaaM2hjhUc4bhxjkRMSDvYDRDiJLGF2TPGuw7+ROvgrTOBtaz1YLnNBsDJ/sq9T0ea6IdvyMi8cxb5lbqend2S7OefjeyRlLTfeRHcQq9KT7VQmBbNLtNh8wtrF8Ae32O0Op+ZVU8JqWmm4npP5LqjOHZmDTPe/RY/wAFhf8A29L/AOtqSPo3TIwmGBERQpiO5jUV2KSo8trJ5b6kkkuP4+HmmvoNBkhsdAfLyU7nNdYPuDH9uaTnQDLp7hqdD7l4Dbs93aV6XZm2Yz5Rup6dSLnv/RRiuXEQ21jMe+4Mcvgk+oQdr9DF+7fRDV8iuuAYmo3LcC+nje8abKFxtZv6X5FSVWZoguHL9bIUDBIIncTcbc+8eSpKkKiF9E6z0Nht/ZSspNcBN77H8vgjVIIs3s6w05ZFiVJTql3ZJIA0v755JtsKRKGAfVv59/mk0tPQ8569/wAwqrqbc0ukiOtuUI1CJgDU2/G6W0WCapTn+5v3IOpiIgz0HmCe5VzhZOuYaxPLu69Fbplzfqnvd2ra6zO/kUVXceAUzaJJjeDMdYCkY+d9+o06HbxSwYIvnM9QII1MTsrBp5jmIbpuI5+49VDeSsETGAxBJgmNfLZNeSHEEmPD5lWHxoCNOfzO6hqtbudOvlH4JJk0DEOA1c6fnwTWsAMiZ3t8fndOl2gB57X21QYZ3ja6fYK8koYJgT5jZDLF4nxITHvIJBBmNTYfpdPZiWjnI8/JTTKI31YJhv8AaD+STqkiSCO4i59/xVlr5AyzrrA+YTC0kiw33J8ggVMqUo0kz1E/PekKUmCfcNdJlTzawv8AOxSHW3OydhR6jwf/ANPR/wBtn/EIJnCHj1FH/bZ/xCS9uKwjyZLJ5yygC6JOpFo59yfUwY5nXp+SCS8uUVZ614I24NoEgnTTbU/kn0sE185idenPnEpJJ7UQnkq4fDAnltaOushSU8E2HXJgbweXRJJW4oLZG7hzQCQXWEajSBrZQ0aciZOvT8kkkopNZBtlvD4YRMnWNdo/VQ4jCixk3PT8kkkKKsm2SYfAMcM5HasJ6CymbgWzJkxMX6x+KKSiXI7ZP9FBm7hGhBg69yNLh7ebjobkHmdwkks2kPc7A7CA7na1uvRB+DaGE3m/L8kkk2lY23Qm4EQO06J0kR8EnYECDJvI26m1kkkNIUWRnBtBIE6E69UHUAGgyT33SSTpBbGvoi8EiBt89VFlM6n5+fJJJaqKFbLGIww5ny2026pMoCd9OnIpJKNqFbO/4WP3NL/bb/xCSSS9VLBx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TEhUUExQVFRUWFxwYFxgXGBcVHBoXHBgYHBccFxgYHCggGBolHhcXITEhJSkrLi4uFyAzODMsNygtLisBCgoKDg0OGxAQGywkHyQsLCwsLDQsLCwsLCwsLCwsLCwsLCwsLCwsLCwsLCwsLCwsLCwsLCwsLCwsLCwsLCwsLP/AABEIAQQAwgMBIgACEQEDEQH/xAAcAAABBQEBAQAAAAAAAAAAAAABAAIDBAUGBwj/xABEEAABAwIEAwQGBwYFAwUAAAABAAIRAyEEEjFBBVFhInGBoQYTMpGx8BRCUnLB0eEHIyRikvEVM0NzshZTwjR0grPy/8QAGgEAAwEBAQEAAAAAAAAAAAAAAAECAwQFBv/EACgRAAICAQMDAwQDAAAAAAAAAAABAhEhAxIxE0FRBCJhcaGx0RRCgf/aAAwDAQACEQMRAD8A9jp0OaNQtYMzjA5nyUjSo8Q5kQ8tAm0mL7R1UMBrsU0EAuEkSO7n5j3qJ1Vp+sD3EH4eKbWNBwbmdTIb7N22FpAvpYBQGGOcaQoRYOJdBP3iNLuPv6oQE30pn22/1D81KHCYBE8liOw8zLcNMTZxiYFtfZtPmtLCAZ9GB2SHZTJDrW+7EajlzTEXmslAtIUlFPqBIZXRZzT205U+RACzJIkIFqmgEggQUAigDCe0JoKcCihhSSlJOhCSSSQAEUEUUAEgkUEAUauKaHEZwLlJZGMb+8f94/EpLoUCDoGlVuIUC9oyhmYEe0PqyC4aGCY8gp2hSNaucsxDw2oSSaWGm4FnaHXNbWJHieZUr8DU7X7vD5XBsiHXj2gbdLLYhKE7A57G4WAwRQZ2TmY4QJMC0CQIzXVjhgJqOLvo8kTNMkuI7I7UjS0eAWtUwzHGXNaTzIB+KFLCMZ7DWt+6AOXLuHuTsVD6TE4pAIEJDE1t09ABOQAkkk0oAcmkIykUAMhOCUJAIARSlFMcgB0phcmkoJAOzpweopQlMCbOjmVeUQ5AGLix23/ePxKSdivbd94/FBdS4INtifKZTT1yFiBTsyEJBMB4QKEoSkAiU6E1FMAyihKBcgByBSKbKACESmkpFyAHEpBAFGUAJMeU4lRvQA0lNJQcmEoEOLkC5McUCUAS50syhzJZkAU8QO277x+KSdiHnM7TU/FJdKYjUanNTGKZui5WUKEAjKCQBlBGEgEwBKIckWosCYAcUGp+VMJhIBzioyU0uQLkCHygXJhKQcmBICjmUUoygCSU0puZDMgAOCihSEpFICIhNIUqACYEeREtUhTHBAFes3tHvPxSVPEVjndf6x36pLpSCjZYVMHKq358lMuUZMCiVEClKAJYSJTMyxPSfjFKhSf6x9RlpmkO3rbISMpPSdEPA0rLfFOMepLZpucw+04ENidIzQHdwM9Fa4fxOlWE03hxGrdHN+8w9pp6ELyjCekrWZ30cU+o37FZtWcwBiXUXuA01LCNJXF+kPpQ6pUL2MbSN7041Mglrg0RI1gDQTe6UdzZbikfSWHxLKgzMc14BIlpDhIJDhI3BBCL18zcG9NMVhxlpVntaBAEy33G3uXSYH9pOMyiXuc8OuDTYWZY+00TM7KmmhKKfDPbyU1/TVeZ8G/aaS6MQG5TrALXDqLlrxvsun/65wVv3p0knI4wNiYBt1Gm8KbQODRvYEVPVt9dk9ZHb9XmyzP1c1471MShhazajGvY4OY4S1zTII5gjVOcFRmAJSmFFADpSCYSkSgBxchKbKEoAdmSBTU9qACEnhFrUSEAc9jAPWP7J9o7jmeiSGNzesfr7TviUl1LgVs3WlShyhAUgXGUSAogqIJwTAg4nj20aZe4mNNHG5gfVaY15Lx/jXpBXqud23A5iGg9nNFjycDf6t7R1XtEqsMBTzOcWgufqXDNYaAToByFlLTbLjJI+dsfhMVWbnFGWuNiPaOgs1zs5FthfVYuN4TiKbQ6pRqsaTAL2OYCehcBPgvqDiWLpYai6tU7LKbZtqBoGt5SYAGmi+fePcQOLxFSu4mXOJAc4vyNmzROwnSwWkW0FbjlW0nExpYm/IJ2GwtSq9tNgL3uOVjd3HkAd1qPpjaXX5IikYtZXuDplPDVqtEtdkcMjoa5zSIcDcBxFiCDbmNFKzESQ4PcHTN4dBNyZtaei1+FcdrYd7SHvdTDiX0nOJp1AfbD2GxzDUwea9F9K+D8Pdwh+Lp4anTcaYfTIGV7X1CAAXC5ALtNLDZS2GURfsn9JWNLsLUqAue+aUA5SY7QbIBEwDoLg816kvJfQT9n9OrQo4r1tSnVa8ubGVzZa5uUkEbOa603lesUpAGYgui5AgE7wJMDxUsUuR+VLKlKKkkb6tA0k8uTcyAI/VpoYppQRYhgYiGpyITASCJSQgMfEt7brn2jsOfcgpcQO277x+KS6EyS+0IlqDCnSuY0GgIpAoygQgjKAK570z4w6jSyUiRVfoRq1u7p0B2HjrCHJRVsqMXJ0jA/ahx8Bowwylrr1CCCQWmQ2L5TIBvsvNAzPcsIZqALEwL+AJF+q0sZh4MujWTLxcm8mJPv13KoPrk2bNrDI+NIsTafHms1LdlHbHT2KmVMRTyzIIEwLz4WVcuGzr98q9XuNJeSZN/d5qrUpwO0JO1te4xqtIszkvBHTde9vBdJi/Sd9bhwwTmjsvp5XD/tNM5XdQQ3a4F+Z51hmw82mFC9j2ukC2kDTpbZUQ1g+ifQ6jkwOHHOmH/19v8A8lthqyvRzFNq4Wg9ogOpMtM5TlALZ5gyPBabUmYPkkyoFRlyEpUIfCaRCBKaUAORTJTmoEOSTSggAoprUAgDPxA7Tu8/FJGv7Tu8/FFdC4IsttKMrNZVIU4xPRc7NLLgKRKqjE20ROI6JgSYjENYxz3HstBJ7hMryX0n4y6tVPaGYgS2CQ1t4GbQa+MrpvTb0hDQKTTYuh5EETs0u25newXCVjJyw9zYkzTmSLyS651ED+y5tSW6Vdkd3p9OlufLM8gh2bLTLpsC6QObiSfL81O6s5ok5TNgA4NDRPI3J7hzV4vLW9ikQI+tDB3kC8d6bTbIJa6SAZeGtMc7gyFO++x0KFGNjHPgSCI6ETzN41T8TSMAF5LrSC4QDGgAB26qV9JzrgOqEfWy5R3STJ71Rx2EdmLg5lv5v08VsmmYtPkaWuFyT4ZTHhuoRU1ILT3b997oilUm+Z3OCDZJzmNMEOYT/LM9NPmVqZM7H9mnpGaGJFJziKFbswZhtW2RwOgBu0945L2tq+ZaTmk9nXm2x745z8F9C+j/ABmniKLXscCcozjdroEgjZFmOpHuaZQTDVCXrAgyHJAIShnCQhxCdKYCjKQxxSTSUsyADKYXIPcmymhWQ1Tc95ST3kSbbpLoRBkCqnCp1VZjuSAxDZPabbUSLd65m8l0WzV6rnuPekrWty0qnaOrmwYExabSTZQ8e4hmZ6um+Jd2yPsXkT1tdcpXxDGDVjbjqdduveueerftid2h6f8AtMir4qu8gU2BoBiXQNtdPgo8X62L1Tnj2W6K4+kw9okkAfaA3iDeOusmN1KKtJglnaP8ozk91/NYKVcI6/qznqOEqyS5pqF1+0HROkmeWsReFoYjBhwDqmctb9QCZO8kCNbWHirH+IF0ua9zGi7gS0mAJMBunL5Cdh8Yx0VGvc4bEuLBNgbRc+9aOcnmiFFcFOk0Ps2i9oEADtNBP6bn4qR+GeTemO8zB2H1ZMK6Ma2q3sVCyDHZi9uZuDZQ/TqUE5zBBBcTmPLXZTcvH5LSVGS/hxIM2JiwOXrbbny0Vb6BVaZGaBy8tfm61aXEKBcIcJ6tIgRzPgpG8TovJbNzvAgnqCRI0votepNdjLZF9zCqscACWwZOwnbTqtj0R4ucNXDwXlulRovLTN+pEymmlReYNRrTsd7ncaTooauFbJDarZFgIibWFpk6K1qEPTPbsPi2vaHNMhwkHmDopg9eRYPjmJw4bTzhwaNCNjp46x3LvuAcZbiKTXBwzfWG4O4g3WkZ2cU9NxN9z00VAqhKUJ2ZF5tRPbWWe0kI5zzRYGmawRnks31pT21/BAWXHJNVYV+qirYwAwXdU7Avvbc96SdTuAeYBQWtgcM2q4WymOhXI+kdfJiZgtL8snZ0CJI0JFxPcukqcVptMSdYvl/Oyp8Sr0Kzcp7RuATlIBI7/mF461HeVg9HThtdnHf4scxAeSC4m7iQBAO8wDrHXwQfxKH53BpgAaAwebcwkfosrENyPLepgh3usFAapI18z4bQu9aURPVZq8U40ahaIcWgz5EGB+PVNpYjLbN2BJE3PSBryWGX3u6xuO73QpadLMIEki+m0aagH4q+nFKkStRtl5/ErOa3stMyNzMTFp5KF9QAASQL2uR+CpyIn4tnXpmhStgtJEDLpub8uSe1Inc2T4Ko9pBDiL9NevNMrvdcQSXGT36zZR5iAT2x/SB8JUPGHFrwAXCWybxrygxsmlkTdRJamabtNwB7tFPRfl13AF03AcLq1GZvW5ZFg4krPq4uo0lrolpINhYgwbhPnArrJrfSQDJ6i4Fu5SYXGu1mLDvERp4CPesduNzWc0d4kFXDYbztcQfGeSlx8lxn4Lbsc4SQS0OdmI1EnX5Ku0a2Ute0lpBkFpMzqSTM/JWM+tBAPj7to8F0fBuFtyh9Q5SbgGLN2nvWc6irLi7dHoDMe+pTph4aZALiJF+YE+MK63iY07Vjra45i/kucZxKgBAIsOfKBzRdxeiBrflmn4Ll3vwzJ6Ts6lvFQdZHeFL9NH2h71x9LijHDTzjbzTncVpj/wDW0i6W6V9w6LOudjgxpJIIHim0+INLM+bs6ybRe8rkTxWmBO02vr87KvW4k2o0gaDWSefnYJqUvkXRZ1WH4tTrEtp1LjmCJHSdlNh6LnvDQHOlsyI25yuU4eykyHxlfOuY848NVv4SrVrUKww7nh4yGQ6OzJlubY6byYR1c9w6GcnfYWkQxoIuGgHvhJHhoPqaea7sjcxNzOUTJ3MpL0k8HK8M+daIY6MxBdJzNaBvflpcbqniaFOW5LTJ1B6xGy71vB6TbtYwHT2QbJ9TCUwCXBsNvoABAmbC3gvKfrY7sJnpbMZPPuJ0MrwH1ASNi1rI1Bykxytz8VUc0TMgx9YhzY31v8SpsRiH5nZi5wzHK0RHfBMxM7Jry0WDIjlG/wB0CNNJXoRujFkVTDG2YwJ5W3gjMAT4c0XstAL9dO0fg0gfqn080yGg2g2a6J1sBJnrKhxVYttlaOfZafiAQmIl+imLkETe7SZHeeqkyNaB/l33Lj8GMHulT8Oh5c4sOWmzMb5QT/TF7ndQDFhhlmamHfaLD/4gE72UtsuNAaZ0zEDTKHAR94vbfr1UPG6Ze9jWiSZAEknadXG3gFY9c4MzyDJ1c0RPTKYWvwvBzirkAtA7J1IJ5d7R+OiW6sg0mqBwnh+akxznNDWjK4ktiJ1k6j8guU4nhiS+sL03VXAO6klwkG4kHyKfrIJtmJ1tM6re4DhvW0sTQtL6YcwG8PaTB75AVL2e4zlJzSXg45uoXTVQcoIaQIgjsmZtIygOkW123WDhsMfWhj2kEPAe0iCL9oEbbrdzA0wJBA+yHRItqB+Cqbyg006ZRfhMpnXQiQR5ESuowAc9gIp5xFiGixAgiYjbfmsU4cOgiBvJm8WmwF5t837D0JqwKtMwDIfplmbcpMZRc891zeom4w3eDWKplUcBqlkmzr9mxJvN4sP1VbDcDqkHNSdvEOA137tbLuyChHuXn/zJ/BbSOF/wXFNdLaTCIAkZDH9e/VI+j+JLfYE/ebO3K3VdyKbjEazpBM/qtrFYSnRawEZ6huRfUjQAH48k16zUatJC25o8vwfCsY03bbq5vWND8wnN4Lic05YEk2e3kYmesFewYfh0ntMb4gfgqfEsJQY8BzYnUtJsT0NlfX1WrpfcWLo8nq8JxpNmkd727kHZ2kruOC0hTomkx7qb2AMrEODQ6oWhzt7xmI00jkFfq4H1Zl12RmBjUDYjYyQI6rG4vg3NpkvxDmPqF73U2uyAuIjRgLibCTO8KY68p+2WPoKem2rR6bws/uaWh/dtuDr2Roklwhn7ijmmfVsnvyiUl7aeDz8nnQaOSzOPuyUKh0kQOdyPwlaTSfkLJ9IHiaLHCc1UEjm1tz8V8zoq9RHstYOKx1E27VM5REBzASQSHdlxuQZE626KtWLqcNLSCQJDmn4GQR1jnstDi2GzvDqU1JLi5ofnLQTIgMDYbc6ZgPJQcQoOp0y2oQHTAIFJ1oEEtIDoOz2kjpIK9yMsI5pLLZnU6QJu5rdxGh6H1bJb4hWMYwGXBpIECWvzgn+aHSP6Qn4GrAAh4MEZmsaDzvmkkXGyq4hsvv6wxMWHk5sAe6Vp3I7FqjVy4aoR9ZwZYnQRaSP5jso68dmTAI0zuBjWJLAPHr0Tq7x9HaDo59+cz+hValTDnAC1oGWORjNG9kkBaNZxc0gQBYBjnANG4BbPiYJKWLxzqbuyZzC8CbWOpuOdo0UeJY2GwMwtLjDt9BMADrBnuS4sQXgwP8toFgDOt9ie7yQqsrsNwZpey5hbaxBJVrheP+iVPWm7S0ttrsRI8APFUmDtgbfnb8e9O4i6WOB2b03Q1ePI+30KXEOO1qxJcQC7XKIlaWAw/rKIsT10v37d4XMSul4O7MwA3tHs9ecR5+CqapYI05NyyPJddurwJIIJEfWglsnwWr6P4t7P3hiKZbm9oTTqHK7Xk4NOqo4wlxghwLdhMQbtNtQRsn8Dew1PVOcAKrSwhuVt3Czi20wYO94WM6lB2W8M9KbU7k5tRYfo1xAuYaT/APNpHI4c4sD3fpzWy1/NeJqQcJNM0TsvcPrZXh0XAMTe8GCuY9IuKuqcSohpMM7cbZohpPdBstyk+/iudND+KBiHNJH/AMSCWkeIcFt6Z1f+j22dN/jVVpzZu0dSoMdxAvhzjE69/wAhUa+q5Xj/ABd7qraFOx3Ivf8AQSVpDTc3RWFk9Jw/Gm1qRpPh2WJO4NiJ6ixXBekmMcajJNwwg9+a494HPxWhwzEhgAFh8zK5r0jxH8QSNJcPGSfjzW2jC9QJexUfQfAnfw1D/aZ0+oElR9HqwOFw9/8ARp8/sN6JL0lweTbOK9Z4fPNYYf6zHxqKNM7A9p0DQ23OvJaM3idPisDgdU+vxTi0uyuEtbEwC+wnWcui8LShW5/H5Z7DfBj43As7IoucxxcQGPFRrmO1IOQZGneQTsncd9ZAaWdgD6wqvv8AWcXOEsdNzltc3Ki4vXpPaxrQ5ktJLXNptcCXAS1zGw4GPZ7JHJVeLOdRrZXNALQMpZmp5hAEscyM7TFibxuvWingwbQxzCxoc5tPKRALS5pn+ntCReQe9UnuDoOZrz4tcPw/pI7laq06skuolkibMqN8S0OnfW6gw7A57QYEkAzmOp5PjmtVxZm1knrtdkYyJynMY6ybSRzUZqu0iqBpqIAPtRIAHKfzQxNc1Khc4GCbbW2AlRueJnK9o5hwA8hc+KEvIE7W5Qe04CCPbGw0g3FuSqVsTJHTT4fmpGuuNrGAZJ8Xbm+mgVb1ZJsCVSFZZFa7eoj8PmOSs5gab7mCTHd3Hw0VCph3keydZ9+v4e5W8rwwtynVJ0XGznwtvhLuxqR1kAC+8mCs84CpPsH3j81pYDDvYwgsMn7mnKblObVGcE0+DQp13Qc7iepANtvkKk05XglwblIc0GC4GQQQSALXPgh9IkntajkbEd4lDEyW5hMQblz+luyIJvuoSNJOzs8biGNxGGxTD2a4yu0uDABIG9x/SF1bCvKxj3VsOGzPqzmibttFraEQY2I8F3+C4i6qxj4PaAmY13+ei8z1Wg4pfGP0XCVmqTyWT6Ss9WRWabi431gwRuNPcrLarjNh89PDzSolmMoOpyWmnVNOoYjK0DNm7tY7lhoxadmiecnNcc45WoOipREx2XNccpHOCJHcsbgtJ2c16gOZ05QQRF7m/TS6670pu2T4DkNvJcK7jI1gnxhejpe6PtRLpNOTOnrYmQIsd+gEye6Aua4rVJhx1n8vHULoPRgmqxxAuWui+kTue6/iue4vQLSQdnfmd+9VpJKTQ9R3G0fQ/o4/+Ew9/wDRp/8ABvVJRejDP4PDaD9xS5/9tvVJdu1HkHm73ODeyCR4bRpC5vhzSa1fM1xsbSWhwOcHNAM6z3hbrKhAI1PjfxUJL5kAydbRpBE/ovHi9u5eT3HPc1gxMTUpirSJNVpaW+yyoSGCMuQl1yOYAvpsqvF8JiGuLYqGnMgtc6owczqQD0MFdQ9xLi4MGaCC4GHR75+fBZ1XgtEk/unAmTvBPyZXRDWSq/2YyjfH6MVrf3ZFNxIHtNLXaxc5CHD3Ee5UsI/txbQ6EiIB20K6McJaGAiWbRDZmDqQJ6nuVKjwg3Lqk6gHKZmCNeV1rHVjTI2uzFLm726tzT42yn3qF1UG2Z0ciwfmSumpcCbHaqOmIgDL8SQZEKCr6PQCQXO5Aed7SqWtC+SenIxqTtZAFrG/L3BRMdF4nvE+S0q+Cc0Zcpgbxpbf3rNIvHktU0yWqLVLEk316QW/GU/6QQdp+80+SzHTp+GnkpqRd9knlBI8tEOIKbLtTEmZIbbSWi3jI5pr8USIOQ3kwD8Rp71VOc3g/n5Ispu1iJS2opyY5r7yAW32uPNPxxM2MgtF5B62MWAuPeg2g7+10PVHeQmTmirhnuY6RIMyCOn4Ls8NxZ3qQ+g5jeyS+nqWuGpA2B1Gy56m6Pqg94+fmVYoYYRmDWh2ouD43UaijJZQ4Jrg32ekzh7TSTzDifj4K16OV89GsA4tJq+sfBIJbMMaebdfJc2cM+NJ5WA/46Lc9E8HUBq5gQ0sFp/nZG081zThCMXRrG7LnpFQqPoNY09uoXOE7MkNEzuYeR0cuTq+h9QAFtRpcR7J7N973WtxA169aoXn1YBysDXGAwWaABcCAN91Jw/1jYYCSD7RDXGIOpJmLTYeMIUpQXtaG4b3lD+C4F9Ci6mQ1zsjiACYJmYnrosLiVao+p+8oepkaiXjSPqg+5dZTphk1HPpFkQ6DBE8+mvvUI4e4Gz2mRbtAG/QqI6tPcynCVUj1n0UB+hYWb/w9Lp/pt6JLQ4LbD0df8pnP7ASXprKPHZ5NRonQ5h0Ab4D5KGIpAN9s/0gzO2qT6pH+oev9+5RMe1x9uZ1vO0e/X3rwWndnubkNdXiRMe686wOVkcK+Lmx+7l2NhIv38lK0CbHugmJjUjyRz5gYvqB7++6dqhJkONcHgXB3gTrPKRCLXZbtJmfCegEx+idXzZbAC8nbbn46pnrbQSAdAdBv4FUuMC3Ox7L/bM7gOcB0gfkrHqOy60QLCIn4cuarUwATDjB3HdaBPOLo1TYX7rwSe/mpfI1Mq4mmNQO8m/fqZ22KpVuHUj2i1tzyI8VfaHTfLAte090A81M6mOYJA2/AjotlNx7kWmYjuCN2BHn8fFPbwEEWfH3mx+K3mNNhMX2/um1qhzGDaIv+COtPsx1Ew/+nDvUb7irNL0ZIF3t8/Oy02h0AwHddR3BXC8gXnrfT5CmXqNTyUlHwYzOAc3geH6qd3BWC2ZxI1sNPEq8+o6LfPWDsosl5InrHz0U9WbeWO0VxwKluHHvgfBSYbg1EzkYyRaTJI96tAuAkaciYTXVHHSwnQH8FL1Jvv8AcVrwRvwTmmG5fAC3gAhTxb6QPYac2VpJcGQJmwjtRHTRAtudI1Bk+bZQxWBbWZlqCRqIkEc4P5Jp088BaaM2hjhUc4bhxjkRMSDvYDRDiJLGF2TPGuw7+ROvgrTOBtaz1YLnNBsDJ/sq9T0ea6IdvyMi8cxb5lbqend2S7OefjeyRlLTfeRHcQq9KT7VQmBbNLtNh8wtrF8Ae32O0Op+ZVU8JqWmm4npP5LqjOHZmDTPe/RY/wAFhf8A29L/AOtqSPo3TIwmGBERQpiO5jUV2KSo8trJ5b6kkkuP4+HmmvoNBkhsdAfLyU7nNdYPuDH9uaTnQDLp7hqdD7l4Dbs93aV6XZm2Yz5Rup6dSLnv/RRiuXEQ21jMe+4Mcvgk+oQdr9DF+7fRDV8iuuAYmo3LcC+nje8abKFxtZv6X5FSVWZoguHL9bIUDBIIncTcbc+8eSpKkKiF9E6z0Nht/ZSspNcBN77H8vgjVIIs3s6w05ZFiVJTql3ZJIA0v755JtsKRKGAfVv59/mk0tPQ8569/wAwqrqbc0ukiOtuUI1CJgDU2/G6W0WCapTn+5v3IOpiIgz0HmCe5VzhZOuYaxPLu69Fbplzfqnvd2ra6zO/kUVXceAUzaJJjeDMdYCkY+d9+o06HbxSwYIvnM9QII1MTsrBp5jmIbpuI5+49VDeSsETGAxBJgmNfLZNeSHEEmPD5lWHxoCNOfzO6hqtbudOvlH4JJk0DEOA1c6fnwTWsAMiZ3t8fndOl2gB57X21QYZ3ja6fYK8koYJgT5jZDLF4nxITHvIJBBmNTYfpdPZiWjnI8/JTTKI31YJhv8AaD+STqkiSCO4i59/xVlr5AyzrrA+YTC0kiw33J8ggVMqUo0kz1E/PekKUmCfcNdJlTzawv8AOxSHW3OydhR6jwf/ANPR/wBtn/EIJnCHj1FH/bZ/xCS9uKwjyZLJ5yygC6JOpFo59yfUwY5nXp+SCS8uUVZ614I24NoEgnTTbU/kn0sE185idenPnEpJJ7UQnkq4fDAnltaOushSU8E2HXJgbweXRJJW4oLZG7hzQCQXWEajSBrZQ0aciZOvT8kkkopNZBtlvD4YRMnWNdo/VQ4jCixk3PT8kkkKKsm2SYfAMcM5HasJ6CymbgWzJkxMX6x+KKSiXI7ZP9FBm7hGhBg69yNLh7ebjobkHmdwkks2kPc7A7CA7na1uvRB+DaGE3m/L8kkk2lY23Qm4EQO06J0kR8EnYECDJvI26m1kkkNIUWRnBtBIE6E69UHUAGgyT33SSTpBbGvoi8EiBt89VFlM6n5+fJJJaqKFbLGIww5ny2026pMoCd9OnIpJKNqFbO/4WP3NL/bb/xCSSS9VLBx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QTEhUUExQVFRUWFxwYFxgXGBcVHBoXHBgYHBccFxgYHCggGBolHhcXITEhJSkrLi4uFyAzODMsNygtLisBCgoKDg0OGxAQGywkHyQsLCwsLDQsLCwsLCwsLCwsLCwsLCwsLCwsLCwsLCwsLCwsLCwsLCwsLCwsLCwsLCwsLP/AABEIAQQAwgMBIgACEQEDEQH/xAAcAAABBQEBAQAAAAAAAAAAAAABAAIDBAUGBwj/xABEEAABAwIEAwQGBwYFAwUAAAABAAIRAyEEEjFBBVFhInGBoQYTMpGx8BRCUnLB0eEHIyRikvEVM0NzshZTwjR0grPy/8QAGgEAAwEBAQEAAAAAAAAAAAAAAAECAwQFBv/EACgRAAICAQMDAwQDAAAAAAAAAAABAhEhAxIxE0FRBCJhcaGx0RRCgf/aAAwDAQACEQMRAD8A9jp0OaNQtYMzjA5nyUjSo8Q5kQ8tAm0mL7R1UMBrsU0EAuEkSO7n5j3qJ1Vp+sD3EH4eKbWNBwbmdTIb7N22FpAvpYBQGGOcaQoRYOJdBP3iNLuPv6oQE30pn22/1D81KHCYBE8liOw8zLcNMTZxiYFtfZtPmtLCAZ9GB2SHZTJDrW+7EajlzTEXmslAtIUlFPqBIZXRZzT205U+RACzJIkIFqmgEggQUAigDCe0JoKcCihhSSlJOhCSSSQAEUEUUAEgkUEAUauKaHEZwLlJZGMb+8f94/EpLoUCDoGlVuIUC9oyhmYEe0PqyC4aGCY8gp2hSNaucsxDw2oSSaWGm4FnaHXNbWJHieZUr8DU7X7vD5XBsiHXj2gbdLLYhKE7A57G4WAwRQZ2TmY4QJMC0CQIzXVjhgJqOLvo8kTNMkuI7I7UjS0eAWtUwzHGXNaTzIB+KFLCMZ7DWt+6AOXLuHuTsVD6TE4pAIEJDE1t09ABOQAkkk0oAcmkIykUAMhOCUJAIARSlFMcgB0phcmkoJAOzpweopQlMCbOjmVeUQ5AGLix23/ePxKSdivbd94/FBdS4INtifKZTT1yFiBTsyEJBMB4QKEoSkAiU6E1FMAyihKBcgByBSKbKACESmkpFyAHEpBAFGUAJMeU4lRvQA0lNJQcmEoEOLkC5McUCUAS50syhzJZkAU8QO277x+KSdiHnM7TU/FJdKYjUanNTGKZui5WUKEAjKCQBlBGEgEwBKIckWosCYAcUGp+VMJhIBzioyU0uQLkCHygXJhKQcmBICjmUUoygCSU0puZDMgAOCihSEpFICIhNIUqACYEeREtUhTHBAFes3tHvPxSVPEVjndf6x36pLpSCjZYVMHKq358lMuUZMCiVEClKAJYSJTMyxPSfjFKhSf6x9RlpmkO3rbISMpPSdEPA0rLfFOMepLZpucw+04ENidIzQHdwM9Fa4fxOlWE03hxGrdHN+8w9pp6ELyjCekrWZ30cU+o37FZtWcwBiXUXuA01LCNJXF+kPpQ6pUL2MbSN7041Mglrg0RI1gDQTe6UdzZbikfSWHxLKgzMc14BIlpDhIJDhI3BBCL18zcG9NMVhxlpVntaBAEy33G3uXSYH9pOMyiXuc8OuDTYWZY+00TM7KmmhKKfDPbyU1/TVeZ8G/aaS6MQG5TrALXDqLlrxvsun/65wVv3p0knI4wNiYBt1Gm8KbQODRvYEVPVt9dk9ZHb9XmyzP1c1471MShhazajGvY4OY4S1zTII5gjVOcFRmAJSmFFADpSCYSkSgBxchKbKEoAdmSBTU9qACEnhFrUSEAc9jAPWP7J9o7jmeiSGNzesfr7TviUl1LgVs3WlShyhAUgXGUSAogqIJwTAg4nj20aZe4mNNHG5gfVaY15Lx/jXpBXqud23A5iGg9nNFjycDf6t7R1XtEqsMBTzOcWgufqXDNYaAToByFlLTbLjJI+dsfhMVWbnFGWuNiPaOgs1zs5FthfVYuN4TiKbQ6pRqsaTAL2OYCehcBPgvqDiWLpYai6tU7LKbZtqBoGt5SYAGmi+fePcQOLxFSu4mXOJAc4vyNmzROwnSwWkW0FbjlW0nExpYm/IJ2GwtSq9tNgL3uOVjd3HkAd1qPpjaXX5IikYtZXuDplPDVqtEtdkcMjoa5zSIcDcBxFiCDbmNFKzESQ4PcHTN4dBNyZtaei1+FcdrYd7SHvdTDiX0nOJp1AfbD2GxzDUwea9F9K+D8Pdwh+Lp4anTcaYfTIGV7X1CAAXC5ALtNLDZS2GURfsn9JWNLsLUqAue+aUA5SY7QbIBEwDoLg816kvJfQT9n9OrQo4r1tSnVa8ubGVzZa5uUkEbOa603lesUpAGYgui5AgE7wJMDxUsUuR+VLKlKKkkb6tA0k8uTcyAI/VpoYppQRYhgYiGpyITASCJSQgMfEt7brn2jsOfcgpcQO277x+KS6EyS+0IlqDCnSuY0GgIpAoygQgjKAK570z4w6jSyUiRVfoRq1u7p0B2HjrCHJRVsqMXJ0jA/ahx8Bowwylrr1CCCQWmQ2L5TIBvsvNAzPcsIZqALEwL+AJF+q0sZh4MujWTLxcm8mJPv13KoPrk2bNrDI+NIsTafHms1LdlHbHT2KmVMRTyzIIEwLz4WVcuGzr98q9XuNJeSZN/d5qrUpwO0JO1te4xqtIszkvBHTde9vBdJi/Sd9bhwwTmjsvp5XD/tNM5XdQQ3a4F+Z51hmw82mFC9j2ukC2kDTpbZUQ1g+ifQ6jkwOHHOmH/19v8A8lthqyvRzFNq4Wg9ogOpMtM5TlALZ5gyPBabUmYPkkyoFRlyEpUIfCaRCBKaUAORTJTmoEOSTSggAoprUAgDPxA7Tu8/FJGv7Tu8/FFdC4IsttKMrNZVIU4xPRc7NLLgKRKqjE20ROI6JgSYjENYxz3HstBJ7hMryX0n4y6tVPaGYgS2CQ1t4GbQa+MrpvTb0hDQKTTYuh5EETs0u25newXCVjJyw9zYkzTmSLyS651ED+y5tSW6Vdkd3p9OlufLM8gh2bLTLpsC6QObiSfL81O6s5ok5TNgA4NDRPI3J7hzV4vLW9ikQI+tDB3kC8d6bTbIJa6SAZeGtMc7gyFO++x0KFGNjHPgSCI6ETzN41T8TSMAF5LrSC4QDGgAB26qV9JzrgOqEfWy5R3STJ71Rx2EdmLg5lv5v08VsmmYtPkaWuFyT4ZTHhuoRU1ILT3b997oilUm+Z3OCDZJzmNMEOYT/LM9NPmVqZM7H9mnpGaGJFJziKFbswZhtW2RwOgBu0945L2tq+ZaTmk9nXm2x745z8F9C+j/ABmniKLXscCcozjdroEgjZFmOpHuaZQTDVCXrAgyHJAIShnCQhxCdKYCjKQxxSTSUsyADKYXIPcmymhWQ1Tc95ST3kSbbpLoRBkCqnCp1VZjuSAxDZPabbUSLd65m8l0WzV6rnuPekrWty0qnaOrmwYExabSTZQ8e4hmZ6um+Jd2yPsXkT1tdcpXxDGDVjbjqdduveueerftid2h6f8AtMir4qu8gU2BoBiXQNtdPgo8X62L1Tnj2W6K4+kw9okkAfaA3iDeOusmN1KKtJglnaP8ozk91/NYKVcI6/qznqOEqyS5pqF1+0HROkmeWsReFoYjBhwDqmctb9QCZO8kCNbWHirH+IF0ua9zGi7gS0mAJMBunL5Cdh8Yx0VGvc4bEuLBNgbRc+9aOcnmiFFcFOk0Ps2i9oEADtNBP6bn4qR+GeTemO8zB2H1ZMK6Ma2q3sVCyDHZi9uZuDZQ/TqUE5zBBBcTmPLXZTcvH5LSVGS/hxIM2JiwOXrbbny0Vb6BVaZGaBy8tfm61aXEKBcIcJ6tIgRzPgpG8TovJbNzvAgnqCRI0votepNdjLZF9zCqscACWwZOwnbTqtj0R4ucNXDwXlulRovLTN+pEymmlReYNRrTsd7ncaTooauFbJDarZFgIibWFpk6K1qEPTPbsPi2vaHNMhwkHmDopg9eRYPjmJw4bTzhwaNCNjp46x3LvuAcZbiKTXBwzfWG4O4g3WkZ2cU9NxN9z00VAqhKUJ2ZF5tRPbWWe0kI5zzRYGmawRnks31pT21/BAWXHJNVYV+qirYwAwXdU7Avvbc96SdTuAeYBQWtgcM2q4WymOhXI+kdfJiZgtL8snZ0CJI0JFxPcukqcVptMSdYvl/Oyp8Sr0Kzcp7RuATlIBI7/mF461HeVg9HThtdnHf4scxAeSC4m7iQBAO8wDrHXwQfxKH53BpgAaAwebcwkfosrENyPLepgh3usFAapI18z4bQu9aURPVZq8U40ahaIcWgz5EGB+PVNpYjLbN2BJE3PSBryWGX3u6xuO73QpadLMIEki+m0aagH4q+nFKkStRtl5/ErOa3stMyNzMTFp5KF9QAASQL2uR+CpyIn4tnXpmhStgtJEDLpub8uSe1Inc2T4Ko9pBDiL9NevNMrvdcQSXGT36zZR5iAT2x/SB8JUPGHFrwAXCWybxrygxsmlkTdRJamabtNwB7tFPRfl13AF03AcLq1GZvW5ZFg4krPq4uo0lrolpINhYgwbhPnArrJrfSQDJ6i4Fu5SYXGu1mLDvERp4CPesduNzWc0d4kFXDYbztcQfGeSlx8lxn4Lbsc4SQS0OdmI1EnX5Ku0a2Ute0lpBkFpMzqSTM/JWM+tBAPj7to8F0fBuFtyh9Q5SbgGLN2nvWc6irLi7dHoDMe+pTph4aZALiJF+YE+MK63iY07Vjra45i/kucZxKgBAIsOfKBzRdxeiBrflmn4Ll3vwzJ6Ts6lvFQdZHeFL9NH2h71x9LijHDTzjbzTncVpj/wDW0i6W6V9w6LOudjgxpJIIHim0+INLM+bs6ybRe8rkTxWmBO02vr87KvW4k2o0gaDWSefnYJqUvkXRZ1WH4tTrEtp1LjmCJHSdlNh6LnvDQHOlsyI25yuU4eykyHxlfOuY848NVv4SrVrUKww7nh4yGQ6OzJlubY6byYR1c9w6GcnfYWkQxoIuGgHvhJHhoPqaea7sjcxNzOUTJ3MpL0k8HK8M+daIY6MxBdJzNaBvflpcbqniaFOW5LTJ1B6xGy71vB6TbtYwHT2QbJ9TCUwCXBsNvoABAmbC3gvKfrY7sJnpbMZPPuJ0MrwH1ASNi1rI1Bykxytz8VUc0TMgx9YhzY31v8SpsRiH5nZi5wzHK0RHfBMxM7Jry0WDIjlG/wB0CNNJXoRujFkVTDG2YwJ5W3gjMAT4c0XstAL9dO0fg0gfqn080yGg2g2a6J1sBJnrKhxVYttlaOfZafiAQmIl+imLkETe7SZHeeqkyNaB/l33Lj8GMHulT8Oh5c4sOWmzMb5QT/TF7ndQDFhhlmamHfaLD/4gE72UtsuNAaZ0zEDTKHAR94vbfr1UPG6Ze9jWiSZAEknadXG3gFY9c4MzyDJ1c0RPTKYWvwvBzirkAtA7J1IJ5d7R+OiW6sg0mqBwnh+akxznNDWjK4ktiJ1k6j8guU4nhiS+sL03VXAO6klwkG4kHyKfrIJtmJ1tM6re4DhvW0sTQtL6YcwG8PaTB75AVL2e4zlJzSXg45uoXTVQcoIaQIgjsmZtIygOkW123WDhsMfWhj2kEPAe0iCL9oEbbrdzA0wJBA+yHRItqB+Cqbyg006ZRfhMpnXQiQR5ESuowAc9gIp5xFiGixAgiYjbfmsU4cOgiBvJm8WmwF5t837D0JqwKtMwDIfplmbcpMZRc891zeom4w3eDWKplUcBqlkmzr9mxJvN4sP1VbDcDqkHNSdvEOA137tbLuyChHuXn/zJ/BbSOF/wXFNdLaTCIAkZDH9e/VI+j+JLfYE/ebO3K3VdyKbjEazpBM/qtrFYSnRawEZ6huRfUjQAH48k16zUatJC25o8vwfCsY03bbq5vWND8wnN4Lic05YEk2e3kYmesFewYfh0ntMb4gfgqfEsJQY8BzYnUtJsT0NlfX1WrpfcWLo8nq8JxpNmkd727kHZ2kruOC0hTomkx7qb2AMrEODQ6oWhzt7xmI00jkFfq4H1Zl12RmBjUDYjYyQI6rG4vg3NpkvxDmPqF73U2uyAuIjRgLibCTO8KY68p+2WPoKem2rR6bws/uaWh/dtuDr2Roklwhn7ijmmfVsnvyiUl7aeDz8nnQaOSzOPuyUKh0kQOdyPwlaTSfkLJ9IHiaLHCc1UEjm1tz8V8zoq9RHstYOKx1E27VM5REBzASQSHdlxuQZE626KtWLqcNLSCQJDmn4GQR1jnstDi2GzvDqU1JLi5ofnLQTIgMDYbc6ZgPJQcQoOp0y2oQHTAIFJ1oEEtIDoOz2kjpIK9yMsI5pLLZnU6QJu5rdxGh6H1bJb4hWMYwGXBpIECWvzgn+aHSP6Qn4GrAAh4MEZmsaDzvmkkXGyq4hsvv6wxMWHk5sAe6Vp3I7FqjVy4aoR9ZwZYnQRaSP5jso68dmTAI0zuBjWJLAPHr0Tq7x9HaDo59+cz+hValTDnAC1oGWORjNG9kkBaNZxc0gQBYBjnANG4BbPiYJKWLxzqbuyZzC8CbWOpuOdo0UeJY2GwMwtLjDt9BMADrBnuS4sQXgwP8toFgDOt9ie7yQqsrsNwZpey5hbaxBJVrheP+iVPWm7S0ttrsRI8APFUmDtgbfnb8e9O4i6WOB2b03Q1ePI+30KXEOO1qxJcQC7XKIlaWAw/rKIsT10v37d4XMSul4O7MwA3tHs9ecR5+CqapYI05NyyPJddurwJIIJEfWglsnwWr6P4t7P3hiKZbm9oTTqHK7Xk4NOqo4wlxghwLdhMQbtNtQRsn8Dew1PVOcAKrSwhuVt3Czi20wYO94WM6lB2W8M9KbU7k5tRYfo1xAuYaT/APNpHI4c4sD3fpzWy1/NeJqQcJNM0TsvcPrZXh0XAMTe8GCuY9IuKuqcSohpMM7cbZohpPdBstyk+/iudND+KBiHNJH/AMSCWkeIcFt6Z1f+j22dN/jVVpzZu0dSoMdxAvhzjE69/wAhUa+q5Xj/ABd7qraFOx3Ivf8AQSVpDTc3RWFk9Jw/Gm1qRpPh2WJO4NiJ6ixXBekmMcajJNwwg9+a494HPxWhwzEhgAFh8zK5r0jxH8QSNJcPGSfjzW2jC9QJexUfQfAnfw1D/aZ0+oElR9HqwOFw9/8ARp8/sN6JL0lweTbOK9Z4fPNYYf6zHxqKNM7A9p0DQ23OvJaM3idPisDgdU+vxTi0uyuEtbEwC+wnWcui8LShW5/H5Z7DfBj43As7IoucxxcQGPFRrmO1IOQZGneQTsncd9ZAaWdgD6wqvv8AWcXOEsdNzltc3Ki4vXpPaxrQ5ktJLXNptcCXAS1zGw4GPZ7JHJVeLOdRrZXNALQMpZmp5hAEscyM7TFibxuvWingwbQxzCxoc5tPKRALS5pn+ntCReQe9UnuDoOZrz4tcPw/pI7laq06skuolkibMqN8S0OnfW6gw7A57QYEkAzmOp5PjmtVxZm1knrtdkYyJynMY6ybSRzUZqu0iqBpqIAPtRIAHKfzQxNc1Khc4GCbbW2AlRueJnK9o5hwA8hc+KEvIE7W5Qe04CCPbGw0g3FuSqVsTJHTT4fmpGuuNrGAZJ8Xbm+mgVb1ZJsCVSFZZFa7eoj8PmOSs5gab7mCTHd3Hw0VCph3keydZ9+v4e5W8rwwtynVJ0XGznwtvhLuxqR1kAC+8mCs84CpPsH3j81pYDDvYwgsMn7mnKblObVGcE0+DQp13Qc7iepANtvkKk05XglwblIc0GC4GQQQSALXPgh9IkntajkbEd4lDEyW5hMQblz+luyIJvuoSNJOzs8biGNxGGxTD2a4yu0uDABIG9x/SF1bCvKxj3VsOGzPqzmibttFraEQY2I8F3+C4i6qxj4PaAmY13+ei8z1Wg4pfGP0XCVmqTyWT6Ss9WRWabi431gwRuNPcrLarjNh89PDzSolmMoOpyWmnVNOoYjK0DNm7tY7lhoxadmiecnNcc45WoOipREx2XNccpHOCJHcsbgtJ2c16gOZ05QQRF7m/TS6670pu2T4DkNvJcK7jI1gnxhejpe6PtRLpNOTOnrYmQIsd+gEye6Aua4rVJhx1n8vHULoPRgmqxxAuWui+kTue6/iue4vQLSQdnfmd+9VpJKTQ9R3G0fQ/o4/+Ew9/wDRp/8ABvVJRejDP4PDaD9xS5/9tvVJdu1HkHm73ODeyCR4bRpC5vhzSa1fM1xsbSWhwOcHNAM6z3hbrKhAI1PjfxUJL5kAydbRpBE/ovHi9u5eT3HPc1gxMTUpirSJNVpaW+yyoSGCMuQl1yOYAvpsqvF8JiGuLYqGnMgtc6owczqQD0MFdQ9xLi4MGaCC4GHR75+fBZ1XgtEk/unAmTvBPyZXRDWSq/2YyjfH6MVrf3ZFNxIHtNLXaxc5CHD3Ee5UsI/txbQ6EiIB20K6McJaGAiWbRDZmDqQJ6nuVKjwg3Lqk6gHKZmCNeV1rHVjTI2uzFLm726tzT42yn3qF1UG2Z0ciwfmSumpcCbHaqOmIgDL8SQZEKCr6PQCQXO5Aed7SqWtC+SenIxqTtZAFrG/L3BRMdF4nvE+S0q+Cc0Zcpgbxpbf3rNIvHktU0yWqLVLEk316QW/GU/6QQdp+80+SzHTp+GnkpqRd9knlBI8tEOIKbLtTEmZIbbSWi3jI5pr8USIOQ3kwD8Rp71VOc3g/n5Ispu1iJS2opyY5r7yAW32uPNPxxM2MgtF5B62MWAuPeg2g7+10PVHeQmTmirhnuY6RIMyCOn4Ls8NxZ3qQ+g5jeyS+nqWuGpA2B1Gy56m6Pqg94+fmVYoYYRmDWh2ouD43UaijJZQ4Jrg32ekzh7TSTzDifj4K16OV89GsA4tJq+sfBIJbMMaebdfJc2cM+NJ5WA/46Lc9E8HUBq5gQ0sFp/nZG081zThCMXRrG7LnpFQqPoNY09uoXOE7MkNEzuYeR0cuTq+h9QAFtRpcR7J7N973WtxA169aoXn1YBysDXGAwWaABcCAN91Jw/1jYYCSD7RDXGIOpJmLTYeMIUpQXtaG4b3lD+C4F9Ci6mQ1zsjiACYJmYnrosLiVao+p+8oepkaiXjSPqg+5dZTphk1HPpFkQ6DBE8+mvvUI4e4Gz2mRbtAG/QqI6tPcynCVUj1n0UB+hYWb/w9Lp/pt6JLQ4LbD0df8pnP7ASXprKPHZ5NRonQ5h0Ab4D5KGIpAN9s/0gzO2qT6pH+oev9+5RMe1x9uZ1vO0e/X3rwWndnubkNdXiRMe686wOVkcK+Lmx+7l2NhIv38lK0CbHugmJjUjyRz5gYvqB7++6dqhJkONcHgXB3gTrPKRCLXZbtJmfCegEx+idXzZbAC8nbbn46pnrbQSAdAdBv4FUuMC3Ox7L/bM7gOcB0gfkrHqOy60QLCIn4cuarUwATDjB3HdaBPOLo1TYX7rwSe/mpfI1Mq4mmNQO8m/fqZ22KpVuHUj2i1tzyI8VfaHTfLAte090A81M6mOYJA2/AjotlNx7kWmYjuCN2BHn8fFPbwEEWfH3mx+K3mNNhMX2/um1qhzGDaIv+COtPsx1Ew/+nDvUb7irNL0ZIF3t8/Oy02h0AwHddR3BXC8gXnrfT5CmXqNTyUlHwYzOAc3geH6qd3BWC2ZxI1sNPEq8+o6LfPWDsosl5InrHz0U9WbeWO0VxwKluHHvgfBSYbg1EzkYyRaTJI96tAuAkaciYTXVHHSwnQH8FL1Jvv8AcVrwRvwTmmG5fAC3gAhTxb6QPYac2VpJcGQJmwjtRHTRAtudI1Bk+bZQxWBbWZlqCRqIkEc4P5Jp088BaaM2hjhUc4bhxjkRMSDvYDRDiJLGF2TPGuw7+ROvgrTOBtaz1YLnNBsDJ/sq9T0ea6IdvyMi8cxb5lbqend2S7OefjeyRlLTfeRHcQq9KT7VQmBbNLtNh8wtrF8Ae32O0Op+ZVU8JqWmm4npP5LqjOHZmDTPe/RY/wAFhf8A29L/AOtqSPo3TIwmGBERQpiO5jUV2KSo8trJ5b6kkkuP4+HmmvoNBkhsdAfLyU7nNdYPuDH9uaTnQDLp7hqdD7l4Dbs93aV6XZm2Yz5Rup6dSLnv/RRiuXEQ21jMe+4Mcvgk+oQdr9DF+7fRDV8iuuAYmo3LcC+nje8abKFxtZv6X5FSVWZoguHL9bIUDBIIncTcbc+8eSpKkKiF9E6z0Nht/ZSspNcBN77H8vgjVIIs3s6w05ZFiVJTql3ZJIA0v755JtsKRKGAfVv59/mk0tPQ8569/wAwqrqbc0ukiOtuUI1CJgDU2/G6W0WCapTn+5v3IOpiIgz0HmCe5VzhZOuYaxPLu69Fbplzfqnvd2ra6zO/kUVXceAUzaJJjeDMdYCkY+d9+o06HbxSwYIvnM9QII1MTsrBp5jmIbpuI5+49VDeSsETGAxBJgmNfLZNeSHEEmPD5lWHxoCNOfzO6hqtbudOvlH4JJk0DEOA1c6fnwTWsAMiZ3t8fndOl2gB57X21QYZ3ja6fYK8koYJgT5jZDLF4nxITHvIJBBmNTYfpdPZiWjnI8/JTTKI31YJhv8AaD+STqkiSCO4i59/xVlr5AyzrrA+YTC0kiw33J8ggVMqUo0kz1E/PekKUmCfcNdJlTzawv8AOxSHW3OydhR6jwf/ANPR/wBtn/EIJnCHj1FH/bZ/xCS9uKwjyZLJ5yygC6JOpFo59yfUwY5nXp+SCS8uUVZ614I24NoEgnTTbU/kn0sE185idenPnEpJJ7UQnkq4fDAnltaOushSU8E2HXJgbweXRJJW4oLZG7hzQCQXWEajSBrZQ0aciZOvT8kkkopNZBtlvD4YRMnWNdo/VQ4jCixk3PT8kkkKKsm2SYfAMcM5HasJ6CymbgWzJkxMX6x+KKSiXI7ZP9FBm7hGhBg69yNLh7ebjobkHmdwkks2kPc7A7CA7na1uvRB+DaGE3m/L8kkk2lY23Qm4EQO06J0kR8EnYECDJvI26m1kkkNIUWRnBtBIE6E69UHUAGgyT33SSTpBbGvoi8EiBt89VFlM6n5+fJJJaqKFbLGIww5ny2026pMoCd9OnIpJKNqFbO/4WP3NL/bb/xCSSS9VLBx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data:image/jpeg;base64,/9j/4AAQSkZJRgABAQAAAQABAAD/2wCEAAkGBxQTEhUUExQVFRUWFxwYFxgXGBcVHBoXHBgYHBccFxgYHCggGBolHhcXITEhJSkrLi4uFyAzODMsNygtLisBCgoKDg0OGxAQGywkHyQsLCwsLDQsLCwsLCwsLCwsLCwsLCwsLCwsLCwsLCwsLCwsLCwsLCwsLCwsLCwsLCwsLP/AABEIAQQAwgMBIgACEQEDEQH/xAAcAAABBQEBAQAAAAAAAAAAAAABAAIDBAUGBwj/xABEEAABAwIEAwQGBwYFAwUAAAABAAIRAyEEEjFBBVFhInGBoQYTMpGx8BRCUnLB0eEHIyRikvEVM0NzshZTwjR0grPy/8QAGgEAAwEBAQEAAAAAAAAAAAAAAAECAwQFBv/EACgRAAICAQMDAwQDAAAAAAAAAAABAhEhAxIxE0FRBCJhcaGx0RRCgf/aAAwDAQACEQMRAD8A9jp0OaNQtYMzjA5nyUjSo8Q5kQ8tAm0mL7R1UMBrsU0EAuEkSO7n5j3qJ1Vp+sD3EH4eKbWNBwbmdTIb7N22FpAvpYBQGGOcaQoRYOJdBP3iNLuPv6oQE30pn22/1D81KHCYBE8liOw8zLcNMTZxiYFtfZtPmtLCAZ9GB2SHZTJDrW+7EajlzTEXmslAtIUlFPqBIZXRZzT205U+RACzJIkIFqmgEggQUAigDCe0JoKcCihhSSlJOhCSSSQAEUEUUAEgkUEAUauKaHEZwLlJZGMb+8f94/EpLoUCDoGlVuIUC9oyhmYEe0PqyC4aGCY8gp2hSNaucsxDw2oSSaWGm4FnaHXNbWJHieZUr8DU7X7vD5XBsiHXj2gbdLLYhKE7A57G4WAwRQZ2TmY4QJMC0CQIzXVjhgJqOLvo8kTNMkuI7I7UjS0eAWtUwzHGXNaTzIB+KFLCMZ7DWt+6AOXLuHuTsVD6TE4pAIEJDE1t09ABOQAkkk0oAcmkIykUAMhOCUJAIARSlFMcgB0phcmkoJAOzpweopQlMCbOjmVeUQ5AGLix23/ePxKSdivbd94/FBdS4INtifKZTT1yFiBTsyEJBMB4QKEoSkAiU6E1FMAyihKBcgByBSKbKACESmkpFyAHEpBAFGUAJMeU4lRvQA0lNJQcmEoEOLkC5McUCUAS50syhzJZkAU8QO277x+KSdiHnM7TU/FJdKYjUanNTGKZui5WUKEAjKCQBlBGEgEwBKIckWosCYAcUGp+VMJhIBzioyU0uQLkCHygXJhKQcmBICjmUUoygCSU0puZDMgAOCihSEpFICIhNIUqACYEeREtUhTHBAFes3tHvPxSVPEVjndf6x36pLpSCjZYVMHKq358lMuUZMCiVEClKAJYSJTMyxPSfjFKhSf6x9RlpmkO3rbISMpPSdEPA0rLfFOMepLZpucw+04ENidIzQHdwM9Fa4fxOlWE03hxGrdHN+8w9pp6ELyjCekrWZ30cU+o37FZtWcwBiXUXuA01LCNJXF+kPpQ6pUL2MbSN7041Mglrg0RI1gDQTe6UdzZbikfSWHxLKgzMc14BIlpDhIJDhI3BBCL18zcG9NMVhxlpVntaBAEy33G3uXSYH9pOMyiXuc8OuDTYWZY+00TM7KmmhKKfDPbyU1/TVeZ8G/aaS6MQG5TrALXDqLlrxvsun/65wVv3p0knI4wNiYBt1Gm8KbQODRvYEVPVt9dk9ZHb9XmyzP1c1471MShhazajGvY4OY4S1zTII5gjVOcFRmAJSmFFADpSCYSkSgBxchKbKEoAdmSBTU9qACEnhFrUSEAc9jAPWP7J9o7jmeiSGNzesfr7TviUl1LgVs3WlShyhAUgXGUSAogqIJwTAg4nj20aZe4mNNHG5gfVaY15Lx/jXpBXqud23A5iGg9nNFjycDf6t7R1XtEqsMBTzOcWgufqXDNYaAToByFlLTbLjJI+dsfhMVWbnFGWuNiPaOgs1zs5FthfVYuN4TiKbQ6pRqsaTAL2OYCehcBPgvqDiWLpYai6tU7LKbZtqBoGt5SYAGmi+fePcQOLxFSu4mXOJAc4vyNmzROwnSwWkW0FbjlW0nExpYm/IJ2GwtSq9tNgL3uOVjd3HkAd1qPpjaXX5IikYtZXuDplPDVqtEtdkcMjoa5zSIcDcBxFiCDbmNFKzESQ4PcHTN4dBNyZtaei1+FcdrYd7SHvdTDiX0nOJp1AfbD2GxzDUwea9F9K+D8Pdwh+Lp4anTcaYfTIGV7X1CAAXC5ALtNLDZS2GURfsn9JWNLsLUqAue+aUA5SY7QbIBEwDoLg816kvJfQT9n9OrQo4r1tSnVa8ubGVzZa5uUkEbOa603lesUpAGYgui5AgE7wJMDxUsUuR+VLKlKKkkb6tA0k8uTcyAI/VpoYppQRYhgYiGpyITASCJSQgMfEt7brn2jsOfcgpcQO277x+KS6EyS+0IlqDCnSuY0GgIpAoygQgjKAK570z4w6jSyUiRVfoRq1u7p0B2HjrCHJRVsqMXJ0jA/ahx8Bowwylrr1CCCQWmQ2L5TIBvsvNAzPcsIZqALEwL+AJF+q0sZh4MujWTLxcm8mJPv13KoPrk2bNrDI+NIsTafHms1LdlHbHT2KmVMRTyzIIEwLz4WVcuGzr98q9XuNJeSZN/d5qrUpwO0JO1te4xqtIszkvBHTde9vBdJi/Sd9bhwwTmjsvp5XD/tNM5XdQQ3a4F+Z51hmw82mFC9j2ukC2kDTpbZUQ1g+ifQ6jkwOHHOmH/19v8A8lthqyvRzFNq4Wg9ogOpMtM5TlALZ5gyPBabUmYPkkyoFRlyEpUIfCaRCBKaUAORTJTmoEOSTSggAoprUAgDPxA7Tu8/FJGv7Tu8/FFdC4IsttKMrNZVIU4xPRc7NLLgKRKqjE20ROI6JgSYjENYxz3HstBJ7hMryX0n4y6tVPaGYgS2CQ1t4GbQa+MrpvTb0hDQKTTYuh5EETs0u25newXCVjJyw9zYkzTmSLyS651ED+y5tSW6Vdkd3p9OlufLM8gh2bLTLpsC6QObiSfL81O6s5ok5TNgA4NDRPI3J7hzV4vLW9ikQI+tDB3kC8d6bTbIJa6SAZeGtMc7gyFO++x0KFGNjHPgSCI6ETzN41T8TSMAF5LrSC4QDGgAB26qV9JzrgOqEfWy5R3STJ71Rx2EdmLg5lv5v08VsmmYtPkaWuFyT4ZTHhuoRU1ILT3b997oilUm+Z3OCDZJzmNMEOYT/LM9NPmVqZM7H9mnpGaGJFJziKFbswZhtW2RwOgBu0945L2tq+ZaTmk9nXm2x745z8F9C+j/ABmniKLXscCcozjdroEgjZFmOpHuaZQTDVCXrAgyHJAIShnCQhxCdKYCjKQxxSTSUsyADKYXIPcmymhWQ1Tc95ST3kSbbpLoRBkCqnCp1VZjuSAxDZPabbUSLd65m8l0WzV6rnuPekrWty0qnaOrmwYExabSTZQ8e4hmZ6um+Jd2yPsXkT1tdcpXxDGDVjbjqdduveueerftid2h6f8AtMir4qu8gU2BoBiXQNtdPgo8X62L1Tnj2W6K4+kw9okkAfaA3iDeOusmN1KKtJglnaP8ozk91/NYKVcI6/qznqOEqyS5pqF1+0HROkmeWsReFoYjBhwDqmctb9QCZO8kCNbWHirH+IF0ua9zGi7gS0mAJMBunL5Cdh8Yx0VGvc4bEuLBNgbRc+9aOcnmiFFcFOk0Ps2i9oEADtNBP6bn4qR+GeTemO8zB2H1ZMK6Ma2q3sVCyDHZi9uZuDZQ/TqUE5zBBBcTmPLXZTcvH5LSVGS/hxIM2JiwOXrbbny0Vb6BVaZGaBy8tfm61aXEKBcIcJ6tIgRzPgpG8TovJbNzvAgnqCRI0votepNdjLZF9zCqscACWwZOwnbTqtj0R4ucNXDwXlulRovLTN+pEymmlReYNRrTsd7ncaTooauFbJDarZFgIibWFpk6K1qEPTPbsPi2vaHNMhwkHmDopg9eRYPjmJw4bTzhwaNCNjp46x3LvuAcZbiKTXBwzfWG4O4g3WkZ2cU9NxN9z00VAqhKUJ2ZF5tRPbWWe0kI5zzRYGmawRnks31pT21/BAWXHJNVYV+qirYwAwXdU7Avvbc96SdTuAeYBQWtgcM2q4WymOhXI+kdfJiZgtL8snZ0CJI0JFxPcukqcVptMSdYvl/Oyp8Sr0Kzcp7RuATlIBI7/mF461HeVg9HThtdnHf4scxAeSC4m7iQBAO8wDrHXwQfxKH53BpgAaAwebcwkfosrENyPLepgh3usFAapI18z4bQu9aURPVZq8U40ahaIcWgz5EGB+PVNpYjLbN2BJE3PSBryWGX3u6xuO73QpadLMIEki+m0aagH4q+nFKkStRtl5/ErOa3stMyNzMTFp5KF9QAASQL2uR+CpyIn4tnXpmhStgtJEDLpub8uSe1Inc2T4Ko9pBDiL9NevNMrvdcQSXGT36zZR5iAT2x/SB8JUPGHFrwAXCWybxrygxsmlkTdRJamabtNwB7tFPRfl13AF03AcLq1GZvW5ZFg4krPq4uo0lrolpINhYgwbhPnArrJrfSQDJ6i4Fu5SYXGu1mLDvERp4CPesduNzWc0d4kFXDYbztcQfGeSlx8lxn4Lbsc4SQS0OdmI1EnX5Ku0a2Ute0lpBkFpMzqSTM/JWM+tBAPj7to8F0fBuFtyh9Q5SbgGLN2nvWc6irLi7dHoDMe+pTph4aZALiJF+YE+MK63iY07Vjra45i/kucZxKgBAIsOfKBzRdxeiBrflmn4Ll3vwzJ6Ts6lvFQdZHeFL9NH2h71x9LijHDTzjbzTncVpj/wDW0i6W6V9w6LOudjgxpJIIHim0+INLM+bs6ybRe8rkTxWmBO02vr87KvW4k2o0gaDWSefnYJqUvkXRZ1WH4tTrEtp1LjmCJHSdlNh6LnvDQHOlsyI25yuU4eykyHxlfOuY848NVv4SrVrUKww7nh4yGQ6OzJlubY6byYR1c9w6GcnfYWkQxoIuGgHvhJHhoPqaea7sjcxNzOUTJ3MpL0k8HK8M+daIY6MxBdJzNaBvflpcbqniaFOW5LTJ1B6xGy71vB6TbtYwHT2QbJ9TCUwCXBsNvoABAmbC3gvKfrY7sJnpbMZPPuJ0MrwH1ASNi1rI1Bykxytz8VUc0TMgx9YhzY31v8SpsRiH5nZi5wzHK0RHfBMxM7Jry0WDIjlG/wB0CNNJXoRujFkVTDG2YwJ5W3gjMAT4c0XstAL9dO0fg0gfqn080yGg2g2a6J1sBJnrKhxVYttlaOfZafiAQmIl+imLkETe7SZHeeqkyNaB/l33Lj8GMHulT8Oh5c4sOWmzMb5QT/TF7ndQDFhhlmamHfaLD/4gE72UtsuNAaZ0zEDTKHAR94vbfr1UPG6Ze9jWiSZAEknadXG3gFY9c4MzyDJ1c0RPTKYWvwvBzirkAtA7J1IJ5d7R+OiW6sg0mqBwnh+akxznNDWjK4ktiJ1k6j8guU4nhiS+sL03VXAO6klwkG4kHyKfrIJtmJ1tM6re4DhvW0sTQtL6YcwG8PaTB75AVL2e4zlJzSXg45uoXTVQcoIaQIgjsmZtIygOkW123WDhsMfWhj2kEPAe0iCL9oEbbrdzA0wJBA+yHRItqB+Cqbyg006ZRfhMpnXQiQR5ESuowAc9gIp5xFiGixAgiYjbfmsU4cOgiBvJm8WmwF5t837D0JqwKtMwDIfplmbcpMZRc891zeom4w3eDWKplUcBqlkmzr9mxJvN4sP1VbDcDqkHNSdvEOA137tbLuyChHuXn/zJ/BbSOF/wXFNdLaTCIAkZDH9e/VI+j+JLfYE/ebO3K3VdyKbjEazpBM/qtrFYSnRawEZ6huRfUjQAH48k16zUatJC25o8vwfCsY03bbq5vWND8wnN4Lic05YEk2e3kYmesFewYfh0ntMb4gfgqfEsJQY8BzYnUtJsT0NlfX1WrpfcWLo8nq8JxpNmkd727kHZ2kruOC0hTomkx7qb2AMrEODQ6oWhzt7xmI00jkFfq4H1Zl12RmBjUDYjYyQI6rG4vg3NpkvxDmPqF73U2uyAuIjRgLibCTO8KY68p+2WPoKem2rR6bws/uaWh/dtuDr2Roklwhn7ijmmfVsnvyiUl7aeDz8nnQaOSzOPuyUKh0kQOdyPwlaTSfkLJ9IHiaLHCc1UEjm1tz8V8zoq9RHstYOKx1E27VM5REBzASQSHdlxuQZE626KtWLqcNLSCQJDmn4GQR1jnstDi2GzvDqU1JLi5ofnLQTIgMDYbc6ZgPJQcQoOp0y2oQHTAIFJ1oEEtIDoOz2kjpIK9yMsI5pLLZnU6QJu5rdxGh6H1bJb4hWMYwGXBpIECWvzgn+aHSP6Qn4GrAAh4MEZmsaDzvmkkXGyq4hsvv6wxMWHk5sAe6Vp3I7FqjVy4aoR9ZwZYnQRaSP5jso68dmTAI0zuBjWJLAPHr0Tq7x9HaDo59+cz+hValTDnAC1oGWORjNG9kkBaNZxc0gQBYBjnANG4BbPiYJKWLxzqbuyZzC8CbWOpuOdo0UeJY2GwMwtLjDt9BMADrBnuS4sQXgwP8toFgDOt9ie7yQqsrsNwZpey5hbaxBJVrheP+iVPWm7S0ttrsRI8APFUmDtgbfnb8e9O4i6WOB2b03Q1ePI+30KXEOO1qxJcQC7XKIlaWAw/rKIsT10v37d4XMSul4O7MwA3tHs9ecR5+CqapYI05NyyPJddurwJIIJEfWglsnwWr6P4t7P3hiKZbm9oTTqHK7Xk4NOqo4wlxghwLdhMQbtNtQRsn8Dew1PVOcAKrSwhuVt3Czi20wYO94WM6lB2W8M9KbU7k5tRYfo1xAuYaT/APNpHI4c4sD3fpzWy1/NeJqQcJNM0TsvcPrZXh0XAMTe8GCuY9IuKuqcSohpMM7cbZohpPdBstyk+/iudND+KBiHNJH/AMSCWkeIcFt6Z1f+j22dN/jVVpzZu0dSoMdxAvhzjE69/wAhUa+q5Xj/ABd7qraFOx3Ivf8AQSVpDTc3RWFk9Jw/Gm1qRpPh2WJO4NiJ6ixXBekmMcajJNwwg9+a494HPxWhwzEhgAFh8zK5r0jxH8QSNJcPGSfjzW2jC9QJexUfQfAnfw1D/aZ0+oElR9HqwOFw9/8ARp8/sN6JL0lweTbOK9Z4fPNYYf6zHxqKNM7A9p0DQ23OvJaM3idPisDgdU+vxTi0uyuEtbEwC+wnWcui8LShW5/H5Z7DfBj43As7IoucxxcQGPFRrmO1IOQZGneQTsncd9ZAaWdgD6wqvv8AWcXOEsdNzltc3Ki4vXpPaxrQ5ktJLXNptcCXAS1zGw4GPZ7JHJVeLOdRrZXNALQMpZmp5hAEscyM7TFibxuvWingwbQxzCxoc5tPKRALS5pn+ntCReQe9UnuDoOZrz4tcPw/pI7laq06skuolkibMqN8S0OnfW6gw7A57QYEkAzmOp5PjmtVxZm1knrtdkYyJynMY6ybSRzUZqu0iqBpqIAPtRIAHKfzQxNc1Khc4GCbbW2AlRueJnK9o5hwA8hc+KEvIE7W5Qe04CCPbGw0g3FuSqVsTJHTT4fmpGuuNrGAZJ8Xbm+mgVb1ZJsCVSFZZFa7eoj8PmOSs5gab7mCTHd3Hw0VCph3keydZ9+v4e5W8rwwtynVJ0XGznwtvhLuxqR1kAC+8mCs84CpPsH3j81pYDDvYwgsMn7mnKblObVGcE0+DQp13Qc7iepANtvkKk05XglwblIc0GC4GQQQSALXPgh9IkntajkbEd4lDEyW5hMQblz+luyIJvuoSNJOzs8biGNxGGxTD2a4yu0uDABIG9x/SF1bCvKxj3VsOGzPqzmibttFraEQY2I8F3+C4i6qxj4PaAmY13+ei8z1Wg4pfGP0XCVmqTyWT6Ss9WRWabi431gwRuNPcrLarjNh89PDzSolmMoOpyWmnVNOoYjK0DNm7tY7lhoxadmiecnNcc45WoOipREx2XNccpHOCJHcsbgtJ2c16gOZ05QQRF7m/TS6670pu2T4DkNvJcK7jI1gnxhejpe6PtRLpNOTOnrYmQIsd+gEye6Aua4rVJhx1n8vHULoPRgmqxxAuWui+kTue6/iue4vQLSQdnfmd+9VpJKTQ9R3G0fQ/o4/+Ew9/wDRp/8ABvVJRejDP4PDaD9xS5/9tvVJdu1HkHm73ODeyCR4bRpC5vhzSa1fM1xsbSWhwOcHNAM6z3hbrKhAI1PjfxUJL5kAydbRpBE/ovHi9u5eT3HPc1gxMTUpirSJNVpaW+yyoSGCMuQl1yOYAvpsqvF8JiGuLYqGnMgtc6owczqQD0MFdQ9xLi4MGaCC4GHR75+fBZ1XgtEk/unAmTvBPyZXRDWSq/2YyjfH6MVrf3ZFNxIHtNLXaxc5CHD3Ee5UsI/txbQ6EiIB20K6McJaGAiWbRDZmDqQJ6nuVKjwg3Lqk6gHKZmCNeV1rHVjTI2uzFLm726tzT42yn3qF1UG2Z0ciwfmSumpcCbHaqOmIgDL8SQZEKCr6PQCQXO5Aed7SqWtC+SenIxqTtZAFrG/L3BRMdF4nvE+S0q+Cc0Zcpgbxpbf3rNIvHktU0yWqLVLEk316QW/GU/6QQdp+80+SzHTp+GnkpqRd9knlBI8tEOIKbLtTEmZIbbSWi3jI5pr8USIOQ3kwD8Rp71VOc3g/n5Ispu1iJS2opyY5r7yAW32uPNPxxM2MgtF5B62MWAuPeg2g7+10PVHeQmTmirhnuY6RIMyCOn4Ls8NxZ3qQ+g5jeyS+nqWuGpA2B1Gy56m6Pqg94+fmVYoYYRmDWh2ouD43UaijJZQ4Jrg32ekzh7TSTzDifj4K16OV89GsA4tJq+sfBIJbMMaebdfJc2cM+NJ5WA/46Lc9E8HUBq5gQ0sFp/nZG081zThCMXRrG7LnpFQqPoNY09uoXOE7MkNEzuYeR0cuTq+h9QAFtRpcR7J7N973WtxA169aoXn1YBysDXGAwWaABcCAN91Jw/1jYYCSD7RDXGIOpJmLTYeMIUpQXtaG4b3lD+C4F9Ci6mQ1zsjiACYJmYnrosLiVao+p+8oepkaiXjSPqg+5dZTphk1HPpFkQ6DBE8+mvvUI4e4Gz2mRbtAG/QqI6tPcynCVUj1n0UB+hYWb/w9Lp/pt6JLQ4LbD0df8pnP7ASXprKPHZ5NRonQ5h0Ab4D5KGIpAN9s/0gzO2qT6pH+oev9+5RMe1x9uZ1vO0e/X3rwWndnubkNdXiRMe686wOVkcK+Lmx+7l2NhIv38lK0CbHugmJjUjyRz5gYvqB7++6dqhJkONcHgXB3gTrPKRCLXZbtJmfCegEx+idXzZbAC8nbbn46pnrbQSAdAdBv4FUuMC3Ox7L/bM7gOcB0gfkrHqOy60QLCIn4cuarUwATDjB3HdaBPOLo1TYX7rwSe/mpfI1Mq4mmNQO8m/fqZ22KpVuHUj2i1tzyI8VfaHTfLAte090A81M6mOYJA2/AjotlNx7kWmYjuCN2BHn8fFPbwEEWfH3mx+K3mNNhMX2/um1qhzGDaIv+COtPsx1Ew/+nDvUb7irNL0ZIF3t8/Oy02h0AwHddR3BXC8gXnrfT5CmXqNTyUlHwYzOAc3geH6qd3BWC2ZxI1sNPEq8+o6LfPWDsosl5InrHz0U9WbeWO0VxwKluHHvgfBSYbg1EzkYyRaTJI96tAuAkaciYTXVHHSwnQH8FL1Jvv8AcVrwRvwTmmG5fAC3gAhTxb6QPYac2VpJcGQJmwjtRHTRAtudI1Bk+bZQxWBbWZlqCRqIkEc4P5Jp088BaaM2hjhUc4bhxjkRMSDvYDRDiJLGF2TPGuw7+ROvgrTOBtaz1YLnNBsDJ/sq9T0ea6IdvyMi8cxb5lbqend2S7OefjeyRlLTfeRHcQq9KT7VQmBbNLtNh8wtrF8Ae32O0Op+ZVU8JqWmm4npP5LqjOHZmDTPe/RY/wAFhf8A29L/AOtqSPo3TIwmGBERQpiO5jUV2KSo8trJ5b6kkkuP4+HmmvoNBkhsdAfLyU7nNdYPuDH9uaTnQDLp7hqdD7l4Dbs93aV6XZm2Yz5Rup6dSLnv/RRiuXEQ21jMe+4Mcvgk+oQdr9DF+7fRDV8iuuAYmo3LcC+nje8abKFxtZv6X5FSVWZoguHL9bIUDBIIncTcbc+8eSpKkKiF9E6z0Nht/ZSspNcBN77H8vgjVIIs3s6w05ZFiVJTql3ZJIA0v755JtsKRKGAfVv59/mk0tPQ8569/wAwqrqbc0ukiOtuUI1CJgDU2/G6W0WCapTn+5v3IOpiIgz0HmCe5VzhZOuYaxPLu69Fbplzfqnvd2ra6zO/kUVXceAUzaJJjeDMdYCkY+d9+o06HbxSwYIvnM9QII1MTsrBp5jmIbpuI5+49VDeSsETGAxBJgmNfLZNeSHEEmPD5lWHxoCNOfzO6hqtbudOvlH4JJk0DEOA1c6fnwTWsAMiZ3t8fndOl2gB57X21QYZ3ja6fYK8koYJgT5jZDLF4nxITHvIJBBmNTYfpdPZiWjnI8/JTTKI31YJhv8AaD+STqkiSCO4i59/xVlr5AyzrrA+YTC0kiw33J8ggVMqUo0kz1E/PekKUmCfcNdJlTzawv8AOxSHW3OydhR6jwf/ANPR/wBtn/EIJnCHj1FH/bZ/xCS9uKwjyZLJ5yygC6JOpFo59yfUwY5nXp+SCS8uUVZ614I24NoEgnTTbU/kn0sE185idenPnEpJJ7UQnkq4fDAnltaOushSU8E2HXJgbweXRJJW4oLZG7hzQCQXWEajSBrZQ0aciZOvT8kkkopNZBtlvD4YRMnWNdo/VQ4jCixk3PT8kkkKKsm2SYfAMcM5HasJ6CymbgWzJkxMX6x+KKSiXI7ZP9FBm7hGhBg69yNLh7ebjobkHmdwkks2kPc7A7CA7na1uvRB+DaGE3m/L8kkk2lY23Qm4EQO06J0kR8EnYECDJvI26m1kkkNIUWRnBtBIE6E69UHUAGgyT33SSTpBbGvoi8EiBt89VFlM6n5+fJJJaqKFbLGIww5ny2026pMoCd9OnIpJKNqFbO/4WP3NL/bb/xCSSS9VLBx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3528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153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Праисторијске културе (насеља) у Србији: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Лепенски </a:t>
            </a:r>
            <a:r>
              <a:rPr lang="sr-Cyrl-RS" sz="2000" b="1" dirty="0" smtClean="0">
                <a:solidFill>
                  <a:schemeClr val="bg1"/>
                </a:solidFill>
              </a:rPr>
              <a:t>Вир</a:t>
            </a:r>
            <a:r>
              <a:rPr lang="sr-Cyrl-RS" sz="2000" dirty="0" smtClean="0"/>
              <a:t>-</a:t>
            </a:r>
            <a:r>
              <a:rPr lang="sr-Cyrl-RS" sz="2000" b="1" dirty="0" smtClean="0"/>
              <a:t>најстарије камене скулптуре у Европи</a:t>
            </a:r>
            <a:r>
              <a:rPr lang="sr-Cyrl-RS" dirty="0" smtClean="0"/>
              <a:t>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8382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(</a:t>
            </a:r>
            <a:r>
              <a:rPr lang="sr-Cyrl-RS" sz="2000" b="1" dirty="0" smtClean="0"/>
              <a:t>млађе камено доба-неолит)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</a:rPr>
              <a:t>Винча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chemeClr val="bg1"/>
                </a:solidFill>
              </a:rPr>
              <a:t>Старчево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1.gstatic.com/images?q=tbn:ANd9GcSIb_BUWRdgS5dkCyD3SbGjbS_BdPYJwx9Jdk9l6WLQBGKc8a_vaF5r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1143000" cy="13430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28194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Адам,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ајстарија камена</a:t>
            </a:r>
          </a:p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скулптура</a:t>
            </a:r>
          </a:p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Европи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200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Прародитељка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AutoShape 6" descr="data:image/jpeg;base64,/9j/4AAQSkZJRgABAQAAAQABAAD/2wCEAAkGBxQSEhUUExQWFRUXFxoYFxgYGBwbFhgcGhoYGBwXFxwcHSggHBolHRwUITEiJSksLi4uFx8zODMsNygtLisBCgoKDg0OGhAQGiwkHCQsLCwsLCwsLCwsLCwsLCwsLCwsLCwsLCwsLCwsLCwsLCwsLCwsLCwsLCwsLCwsLCwsLP/AABEIAKoBKAMBIgACEQEDEQH/xAAbAAACAwEBAQAAAAAAAAAAAAADBAECBQAGB//EAD4QAAECBAMGAwcDAwMDBQAAAAECEQADITEEEkEFIlFhcYETkaEGMkKxwdHwFFLhI4LxYnKiFTPCQ1NjkrL/xAAYAQEBAQEBAAAAAAAAAAAAAAAAAQIDBP/EACIRAQEBAAICAgIDAQAAAAAAAAABEQISIUExUQNhE3GBof/aAAwDAQACEQMRAD8A+kTWVQSwEprmCR4jcVEWHMGvFMUTsNLgEhpiSoWJoXbMQS7F3HA9YIuTKTWWtQSWKlJWf7UqCnBOtATS0J4/DzZgcTGQCC60gEklnCUto7uHLWgwZRLYOhRDggAFQpySc4U96JbnCshE7NvkixytVVz8JJBck0SSHemmjlmAMUIe6llZEwpcfuBAeoAci9IzsZtrIoshTkMrNU6bzgmtE+tBaAaOKAB/p+GCLOFFRcF2UyiSyagF4Xm7Zle6kPvEkKD5n/c9iHVWvSMjH7XWvKCcwegDsOAOopCcyW7jU6WDUOlSb2gDYnE53IJ4sLJHCtm4Up0jOOFW4COb3yk0oNS3BqV4w5hsKwqsj18hw84YwsqYo7iX4k+73084lpgBUqgUaCxI9B5Qwia+6lOY8khQpwesOytkkVmJcXZJ46szn5UjUSqWBkAKb0KaeRdLkDV4gzMLsR96aSAdBYUevEilADGrIwqUCiUmnw7qquLGraVPaCiXVgqlPdLkgaaj0o0XCFEgkBhqRvEtfWrxYqVT1BgWrosMajQMzOOEUVISXCd1qnON2wsP5EXTM3XUC5ILK3/NreYtaIUgMQN3Ul81S9km3YiNIXVIUkk1yhiDdB7M7c20vrEqmpWxWmrMFpLJ08++a9oqrFAK3d4tRrC4qDQdngE2eVKJNCGfLRRrqT9A1ogMcT4bDOFpcHKmnEGnvNW48oDicZnFkpAoDrx3Wsb3JB5RTD4YghgQ6g7UPcuz/wAQedhgVgBINQaVLNzva3OKgKEqLZqu4D1amiRY+kFxmDSGqxch7AskFm/mLSpiHTu5BV7UoNRwiw2sMzIBmKqKa2rztF8J5VkIQV5Qpw1Kux/zpB52JQCPEo1GHEACjdTGfMw053UMidWYqA6P9rQ1I2fLSyknOf8AUXB5GlO7s8Oy9SaJxKx4STU0KqB+9POGMTs9ZZU2Y/FKbtqx49iIdnTUqpwFRqPt1taFjiiDlV/aePXnziauRM/CywjcSHuDdTitOBdrN0jji8yQOPqPk9oTmTQlV3Go6/zTvAfFL0FAr5/5iaHZs05eDs+uj3+kCxWISwDvUczSt9P5igwyyz1qewYw5L2eEkOQGBv2r0vFktTZCE2apRDBheLIkEmpJ4/neGlzZY92pevm/T/MCm4lRdmSPOLkNvpCcKTTrXgx/PSKFA4ecO4WTklkkkqUKk+gHAQvlgSfacFKJU540pbSNE0hbDi3SIxWNRLVLQo701RSgMS5CSs9AEglzEUrjTvQjihunp/EOzy6j1hLGe73grHWmOg0xMREG7s+WEkqRPysMyStIqCKhAIDF3rrSB4zahl5j4qJhWGW6WFQxALkcKilBWMnHY0lTjyASDyzZQL0+8KoUVhyGepGnSrvBGjP2xMmk5i7CrEcONLiEZZJd7OCAAq+rNy05CJlyQkswsNXtQQyiWo0CXYv+PE0AISSMxtYGw5AWEOYXC+JRADi6gW8y8HkSgLh4YlZQ5yl+AoIvWpqcNsRmzhZYvQg86i7N87xoS0JFQFIIrRx24XB070hJE5viV2sPzjBxjFN778mp/MMXTSBXdmA8qGtWchqtx4xfKupZJ5AkG3MFvMQocWSGIQrqPzytHJxIdvDPIJLeghgYVKSzFBCjfLU2a4P0jlKCQQJpSOBqTydVewhX9Up6EgWAZ/pHIlEsKE8dbgXfmIgLMxi6slNRRVQeodydK0gSpZUcxzWN/WiS9OcMYTDhw4AcgFr1SSKjQwaXMTLvSiw513qH5jtGpPtNKKw1L/CHduBNGrYesOTJYUkinvIalNKt5+sJrnlR3EqVlSBagu/26RY4Ra3MyYEOfdAPrUejw2GWqTcXlLKIICnYDk1KmmkCUuco5kJKASTmUNKcHpzA1MNpwstLf00nm7k0NflYwJUzL7pUB56BqfWJbVxEvZjkFUzxDqPhenAvx5wwFyxTKEHkK9iA8JzsQXdx2odT1gJxmZxlJ5t6uKxNVozMSpJrvJ/cL63/mE588JOZKmepTx7cYWAWoMT1AJ9f8QfD4EEXYvrUflIvmp8KLxpV7iaij6dOkcMOuZRRPGn5+NDpyCoGYgi3btHLxSqiiRpqRwHCLn2mqy9m/vYFjXlSsSFywAPfNHp3vatIXnzw7qLlviN/pAVYlLB1AJ7UPKNT9M2/Z6biVEKFEgdzpSArmAly6iBqXr8uEYm0tuypYyupSmJoOT3MRsHbyJyik0JGYObsw71e3C0WTbjHLnI1Jk9Ets6kpezloiZjJYbfQHDjeFQbEQltfY6p5SRMCGDMUu9SXdxC2K2CVFJzA5QgM1TkAHHVj5xh18vVzfcA5D6Qs0cJSnzLNTYcAQmnmIIkVgsIqx6jOTLlpoJ2RZZ90SfFPSplpfnAtl7FUkYdc1RzyhNUUu+/OJKiVcgSKcY2ZSQHYAOXLamznibeUdPVunpAZphPHG0OkQDE2grLWRHQypEdAIy0UDknnX0EXlEW11qfM8AI5BVlFCavY2qBbXXygpmLCSwVQtqbNm7ac2MWcPti81UKQCKkk2a3DQPDUueBQGps1n+0LGYsINFZu5bU6cCB/iLTVqCKA5u5YOH01f0jck9Odt9mkTQSwLmvSCuLP8AbrCgUoZQxzG9BYvuuzRZMwuQLC5YaXNvKGLppMznQUfhyiDMtUfeFZk8gEtQCgpU34ecDM1RyJA3jc03QwPDvDDWgipajceHWG1S0g7r5WqTQmhq2gvTlEJl5B4eUPmdXG9E+bk9oifMY0qAwHH80jnXWeBUp3QX1qOIqx+cXxGIDJDgqysW6gj5QgSS1TyEXkzyhsoAvoCejtWHlPB1Eqafh8McSKsQzN0pBEbPS7qOcuXzJLeT/wAQl+tPKzWEVVi1O79oy00TNYMkpZhZ0/WAT8UWrTuD+WjNnY9r/LqeP40ZGM2ygIKgfiCX5kKP0MEtk+W9Mxo5HqG9XMIYnaQSCSSkf6beseen7TV4iQFJbLmI3ifczcKRm4wZkElXxahTe7/t/wBQi9b7Yv5J6ekxu25aFFJGYpSFHNzb7jjCeF29MmTpKQpKUrKXCQajOoEVHAD1jJ21gJip+IylwEgAaumZKHySYc9ndnL/AFGGdJZKalxRvEVZ34RqSM3lbcen2nt1MpGZIf8AqeHWgKspJIZ3AYjzjKxm21+IsBaUpQ4sTvOLsLe95x23dmzpklICST+oUvKyUlKcpDboY1JL3L1hLaeyZylTSJajmWpqGzq9LRfScrdakn2llqKkmYgLShKyMyWAOTQsQHUmpGoiJ+0uOX3SpiscCwvrHj5OwMR42JUZS8qpUtEtxQkGQ7V/+M+UaE/Y6ilaghRmhpaAGqkS8rHiAVLNTeI15asubPmIl5ZRYqUCpKgrKHSL1H7vKM/EYCYUqUqVPJzChJJIZVapPLzhnE4OejZ0tKZcwzUhRKZZyrcqdnDtf0gPsOnEEqVPTiZbEgJnKUQWTcOkUJV/xiGFcfhcy5zomgJDDgWKU7u5wHpCezJLY2QnKujK3tCypjGkef8AarEKyz1AK3p4GtnmKf8A4iNr2Ilq/WJqTklBwSWcS0Syb8TFZx6/bBxfjf0jMCN0UFLBz84NhZ+IOKAOcSzMVdG7lGZqtYsNdYCfapPj+DkJ/qLRmf8AZlJNuCh5GND2e2yMSFrCcoQ4u7kdhShg6eHoZ+kUlisUlgsHqYHiSXQASHJJ5gCx9IjZwFrwLELBTTi0J7YS6EI/ctI/PSDfCOZJ+kAGF8ReGiIXmXhQBo6CNHRNGfNxKkg0dmALCr1e3D5xKpikizkJu1cxo3S57QFeMUVISyQ+QHdSfePSlGi8/GKdCQaksWbVTD85x18PPbVkzFp0dkPYe8Xp8/KLZ5goBWiQW1JZR6XPcRMzGHMlLm9am2YjyYRVWLJVlJLgV6kU+aYswtogVM/apiaUNBevcgdAYsmXMKQC7sHJ4m/KgbzMLoxIJVrlYHs5P/5PnFVYkZHrvOO5Lf8AirzhkTabyqpZrVI5cdWr2hnZ8la1FKlWrdwHLD858oQzBSsozHdKuQBYUbVoa2YolJVUFRLvcRnl8N8bdOKmO5IFS5gakF+XJvKJxU0JABcPYM/14mBjEAaH5d/z90Z4z21yvpcSv5iGLXiqcQDpyv8AnAv0iQeT0fWNM6spm/On5xhDaWJ8MJf3lPUfCOPy+caKGJS4s5+g+seT2g09QUoneBCUpGZR31gMOjRmrbcBmTVqmLBLgJUw3SXymKpwkzwClQAecLpTbKurMePCPQ4f2a38xXlWrMwZ11BA3RZvONDCIl4dwkl3JK1VWTbdDMm2pjM8E42sTBbEmFQeWEpyJClzEhKR/TYABgVVuNOUbKdk4dKQFISofuUGegG4hNWprFcTjs1BQcSXUep06CFM8NbnGQ5NXLdRTLSMxJUS7qJL1YtfSCyUoSrMlACmZ68G1MZniQ3Kmwi5DhnHjFCqB54TmbXkC86UP70/eLap54hSnDG0YyvaXDf+8PJX2hWZ7XyfhTNWdGQz86kUjN5T7XK9EGi2aPHYj2xX8Ehua1/QD6wBO2sbNDJ8NA/clPyKiR6Rn+SL0r103ZklYZUpBDvVIvx9TDGE2bLSVKSnKo3IJrrr9I8NicJiJo38Qo8g4Hklh6QxgJeJkoUgTVBJObMCSqwAAJsnWkP5Do9XN2AgqzjK+8aoDuq9fSAbH2f4CFo3WUpxlAAZyWIa7GPPTts4yWlxNExn3VITUNrlAMJo9scSn35Us9lJPzMJ+SHSvowxA4mBT5wzAirJPmSPtHz4e2s8GsmWRwBUD5/xHqfZnan6qWtZllGVWX3ncs5YsOIjU5S/CWWNTFTsykktuuaW1v5esE8Ylg3K/fQGAqkKNud4pnUkgNq3bjFZHEwevHXv0gRL/wCR9DAP1ZYWoaeRvFVzuKRVoKYUDwPlHQmqaxLBqxMEZ0xKfGBzJoqg3noQw91uGsWnFJmpLlwpIomj01zceUGkYZHiA753nqEgPmfiS0NeCkLfJXPcknW9GEdcrz7P+kFpBm2USzXAsGsx+cWkl5q2TV7kkmihwbQRrBBCnyhs1Tl9XMETKWDV2Li+ulBDMWeWHh5Ewy1NLY0uniSD7z6P5w7KwqwlDqSm7tl40Zu/nD6cKzhRDHW9uMcnJ7oOYi2Wp42EN4xZx5FThBvOsmjalqAa/lYLs2UEoIFkvy+8NplqUd2WrMLuySf7VEGOGzp5KtyXyGYhVquFJA8iYzy5Szw3x4WXQZ8nOsEpJazW42b6wupKioJCAHzE3cKskEVDMSSdKUrGrgcLNU4WFACwS1+pekAxWy5qZqZoS4ShSchWSC6kkLKXbMwI6KMZvLx4a6edLScKoNmWkHLZID5iXUbChMNrwhNSF3eu6BRrqpS8TLE8gkBSAA9AEgtwKbn1hBis0Oci7KBIo9UneidqvWDzZSUhsyAGAbMSaAj4QRrxhRE9Er/tpCSzOkbzVLBSnIDk6axnYifMcpQg0D7/APT40yneeh0jzO2MXPGIEhTkql52luBlKgkqzULCtXFdNYnZc/T2kzaVCEsgG9an/co1MIrx6BdaR/cIztn+zeadNM2icqChL5iKKzZiXercYIJeHQ2Ugkh28NJNC1RlT84x2a6rzdsyh8Y7OflCy9uJ+EKV0H3aMzGY2YTNCUJ/70lCd1LBJIzAaGhLn7Ro/oABugAXtX51iXlScYzsZtuYN5siQCeKy3pCqtszF+7MmsWqkgAW4NrSPRS8IAmpDAO5oD56whMklwU5Q1jlL92LRm2tyRlTJBWlSiuauwy7yip3voBSr8oWTIDUSH8+149AUEk5iaiwJD88riF1YFALmYU1+Ilnd7V4WeM4pbD7PASFKZzVgB6mG5clJ91GY9zDuHkpAGUkn9xAcvyakNEAwxCUnDJPwgtelPOOTjEO2ZiKEEGnI0jMXtKYCQlZCXLDlC6cWoUBboB9oar0WFnSwSSpzo7geoEIYvEmcolEwMCU6gAjnrGpISMopoH00gEqWyiSQx+EAUZ6vev0gMKSiaoFQXQggAqY+8A7HoY6VhZpAUHINRX5g1HSPQkpML4vEISGJIfgziGGsZcmampduLhvWPceycsjDJe6lKUfPKPlHlpu1QLC7gPr2j0HsjtgTEmUrKFpO6LFSTV71NFO3KOn481jl8PSpi7QNMEeOzBKdsuWoNlDO7ML8esLr2anNmYU15Cw8o1YiJgwV4ZJNU1Jv/iIjcUgR0JAokyyWSMx/wBNSD2eDJK1OEy7ULlKT3BL+kZUzbqwGRlQHdgHHkokeUV/6/NN1+iftF21Mk+G0mTM+NSUAMLFVP8AiPWK/wBIUXMJL6Fh/wAQT6x5+bj1K95RPU/KBnExFenAwqfiC6hyQrNz94H0Ih1G0JDN4gA0BQS3Ft2keLOKi2ZeiT5RB7Ve1ZLN4rh+BLeaISxfthg0TRKVP3y1CkggGgJLWNbcI8Hi8RiSppQlEN8alAjrlBbu0I7T2Fi5mSaUSiQCAUvmrwL1bg+ppDtCzlfh9Zl7fw60hSZzggEHKbFuKQRSLK2xK0mDuFO3RiPWPmez8JilIfcCrsUlVOLpLfmkPjBz2LrQm9VJUzOaGtDY1PGJ2jWVp+0ntOEJDJ8U5t4klIIB+FIYVo7xh7O9rcMklS/6MxSi5QiWov7oKmCS7UBvSEcbsFClE4jETZjf+nLZCOhID+pi2C2fJlhpUlCNHIzKbhmU58mjFqyX20do7Z8QESpomChJLibQ83IGkLKm5t9mLEOASePARUKQlQTlAWQSKXZnr3EGRMJuMvUxmrGf44VUlzUVU5GmrN0i8meHuG7EjpWNKWhABG4p9Wr6QKeUobIEvrStLAVBgvgv+mUvmDVjRiLGAjCmSQJQvcApp1cuddNIHjdspzBJVV2ZJ48W+sSgEjdTmPDUcYix0ybvkzQiwvmNuxT5QRGLlLUEC54UHqILhMGsl1DIOu8ftFlYkIfKgnmqnfgIH9DnAo945i1tPTWBrmpAbw25kD1gC8UVe8ByZz6wBSlE1CeTO/z+kFxK5oJ3b9D9oIFTKPa2tfWBoQjXN5v8obky0AUN+f3gtIq2aDoR3+8U/wCk11A4lvKNEYVPM/3GvrFhh0jQd6/ODOqFjuq7HUQL9M1lP2H4IKuW5gWK2YEDMFKPSIOS45ebfOMvaEwKVvMWsevAw5LlqVRRp/qAL9jBJeEDMMtNGt2EBkp2epQzDM1QKjuz1guOwhcFJYgNSnRiIfxOEKgACAAGYDu/nEfplZU6sln45aecKR6H2Q2/4yfCmq/qpoHusDX/AHaHz4x6ePkmLRkaYjdUkhT83BB84+hezO3Bi5eZsq00Wn5KHIsfKOv4+e+Kxy455jZjo6OjqwgxMQYmA+cSZy5h3krljmkh+WZQCQbnWD4wLlg5AFqAzALVmBapBUgJAGn11jWl7aBqseKzbwNUv/oVUc2pBVrkrCkAhOahSQxUDwzCjXDP1jlbW5I8pgp02aUlWaSlyFgIKqsCEpJdi5HFxpGx/wBJSr3Z8zrmBSOTgD5xh+0Kk4eYJRUz5VlKSQCkBgVupiohL2oQY0ZUs4nKrxihCrAMZigPhLsDpXnasZ241ct+HYWb4ZISDMNs0zM5f9qQfWN+TLxFAlLJvlmM3fU+Ri2zJeHSM0tJWqxVmBVzdiAOwAh1GMlorNGUaVOV+DCpMZ0wuhGJUpWcyslGQA/VmUMh6AxO0ZCUoOYAApY1WCbjdCQzjR3rAcZt/PSUlQH7qg9q0jLxWJLFSy55kkk6V6tFmlwSXiWlplp3coAzLzZlM28aM51PGEZs9S2GbONN7MO3CKLR+olAKVlzCoSag3BdnCh8+kWw8tZWZWVSJaUpyLSRVndLP0q2sWpq4Qf2kDiTftwicROUlJyIK1MSEpDOwc16Ro0SKt0NT8vnCuKntZCrs4UBSlx9OUSFrNws1ZXmUvdG8EgBnoGBZ26wedUhlX7xebKzAMye1xwFoEcJyiKNLkh9VHnWBYyQkFlF+NolCFI90kHpApKSrecEcXF4BVGyJPvZak9S8b+Dw4QltdYyTiSk0r9uUaOHUVBzR9PrEFMTj8pIcejwnPmJWXqpxxdNO8apWYjpSKrKKwbk+sV8JN2HlDappzVJI4WHygCJqlFinKH1N+jEeUGv8DKh16vEFTCg+nqREBDAg5gBV6l9bAEQFS9QocnDerB4YdjcmWSBUjoxtzvFypQtmheVOFgEk86ntDCZi/PQH+YBwRmz8Qc1CW5QSbOLFwfnCktBJL0AFwIjOC/qC1T6QvLYWAFXoGgyJANiTBkSWDAQQE4sDWD4bFGgNuPVv5in6JJqYpOQxaIom05IYBqEMfzvGTszGrwc8LFRYjRadR1+sbMlGdLaj6xnYqQFBj2huL+n0bZW1ZeJRnlKcChBopJ4Efgh6PkGxtpLws4LTpRadFDVJ58DpH1XZ2PRPlpmSy6VeYOoPAiPRw59nLlx6mo6Ojo2y+VFyAxPk0M4aYUoyEA1c8egUaj+YJjcTLKmQkpHMv8APXlCxn8njz66TjQdtSZczMoghTAJUSVZGLtUgEe8OTxhbKxYwy/FzTPEJYt7oS/xKNXaoINHtpHo/FP1t9ITx+FEw5ggNY2bVj8vODe2TPRvCbVWS0orSgklTrNz0b0vE45BmAArWGLkg1I4dIWwg8MM3l8oKZ4NK+Rh8MXy0048av6RQLQfiUOpJ+bwOTglG+6PXygkqaiWspIt8Rrp6RFMJkqoyyBwZP2eGgotUueMcgg1BcRaCBoqS4NNTY9Iz8Ti8r7pZwy8w1arM4athB8Skklu/wCawLKTpFakIzMUq4S72qOvnaDyJxLUHmPykMKXlbMyX4sBEBaSaEHWh+l4i/6KTRwxHZoXwMhMpORDs5NVE1PWGFMmoUHOjH6wNKy7lvpAxTFFLE6s8ARtZbgMD0B+8M7QllSN0V06RGy8Dk310VoP28zziI0cOC28ADw4d4Di8XlOVOXmczEdmrA8TjmbIAXu7+kJTAFB8g7av1D8NYL1pnxD1gc7EZQ7E8hXyhfKoWAA4OWtw4wNUokMFrBZncnu1BFa2/Q0nFZ0jMlSDWj2ryN2aGETQzC2ta+d4zxLXYLmEhnNCDxYEfWLeGQGyqJGqmc9oJ/cO+CknXuSfV3giMIl3B0a5LdOEJYZ+cMsdC0TVvCJOFqS5OlSaRE6QopZJALNUOPuDF0TjZx2i/i8YM3jVcNhylIdn5RdSYhM4HVusWMVlKRC+MRrDIMBmhwREUHDKYjrHYyVlUfMQPWHp++lxf8AHEZV5jaUllBWh+cO+y23ThZrKfwlUWOHBY5j1HaCTkBQYxh4iUUKY9u8JbLrXizH2qXMBAILghwRYg2Ijo+V+z3tRMwpyqGeV+0mqeaeHS3zjo9M/JLHC8LCwLG7vzzKPQMDwhlSFJCSqj6OH7wJK01UKN/9q+sWlIUqqU+n1tHJ2nj20cLj5EtBzJUuYTwGQDQVe+tPvC6cSVEkJJdnASwJbgKDi7jpB07LBYkq5in2h+WhKBQBI/POGsXHmsZiloXkTKUpTXYken1MbuxkqyAzEBKy7tdvMwRWJAsHiisWdIi5TyzGTjMMSoq4xbxCeAHSLic1CadIHUlKmqlmnlpGlJ2ilQZTiATpYI4/OEhLPD7xEbQTKJcqPR6QXMlmRlHaMITIKmeYaHcRhc1FBJe5NT2rAF4ZQqgJBZh9NKCGsMtShoBxi4kKa4PZooz8BhzSZPCTMtRRIPb3RRvKHjvFglvX5xbwOJgqGFB+ecGvEFQkJS5NvPoISWozCz5RoNP8wbEOaCg4xn4vClQosg6EUgShAji8MAQthMDkSwc9oZMs8/KJjXaLCY0VmEFrRUyidW6CLCS2vpBe0DURahiglgaCCeAOcW8KuveB2ihJ0B+kcF1qYIqWdKPygK5SnSSqg0Yc9b6wTsKKRykP09Iqon/I/mOllr/nrA7QQin2i6KCFjNeln84YTS7/eDFGQqKrVFJa3ALNA1mApMoqDYCaxI41H1HlC6ydYqFMQRe/lGVWxcsAnhcdIydrSqBXCn5+axv45DpB/K/nrGZiZbpIgsefbef8/LR0WSGoenSOjLb1KNmS/2DjDmWEjjkA1zHmG+pgOKxRWGQVJH9r+bn5R1ccp3E41Mvr+W4wmvFZw4JLcvxophwlJfKpSuKi59bQKe61KJUQ4aht0pfnFJKYDs7Wi4Sb1rWM6Rg0ipzqGuZRY9aQzJTXUDg/wCUiNbRvFADlgBcmwgy5RAc2jO2jIKpeVBzEkUYs1fWHcHKWZSEKYFIAd+FB6QOyUsIskvQh+l4rNllJv0in6PxNSK3SSPKItFOGCrO/rBMNs2rqL8vvB8JhkywyXc3JLkweGMLhLRBiilRFYorNW0UzwCZcmIAiBgr5xBmiAmsc7aRQylfaLFuMJBUTnMA5EmEROMT4x1gHFNE5YSTPrFxPgDrTFCBAjNifFEQEYRKUPpEISC1YOoAClooWUljaLJEMqDg3+3OMaTiiFFCi5FjxH3iVWjFKwILgqTEAZ0otzgMqtYdIhRYykxA5L3pZHBx9YzSYdwMxiQdfnC2JlMSNLiCsTaEplPoT6xMPYiUFBo6MtyrISOsXBgiBTygKfzzjoCyzFiBAjEm0AVLPeJRMSLh+UAT94JKFe0DIY/V8EgRVOKUeHQCBr4aPbSDYQe90EGfEcmUAc0wn7fnCHVlAGYqASNXDQug+9+cY85t33h0MX0xfNemw+LQsqyEqA10c6A6wyBHnPZKYS4JLZbPS8bmzlEpqSaq+Zgo3aIUYk3ioggZlAxPgDiYskVgoEQAMjgYorDGGQY5WkUKeDFVS4ciEawCOWK5Kw4YpEC+Ro4JhlohoBdMt45UthzghECIrEUWU/pAsRtIJvU8NSYKftENF0wpjtthKCEuF8/mNCI87JxCsz1JNyYexqQdNYpIFYmq15KyUw9KFITw1obQawReAYkUEHgU33TEAJC2I5GG8XLzBtRaEUiHRp2grLGsdBsSN4x0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QSEhQUEhQUFBUVFRUVFBcUFBQUFRUXFxcXFhQUFRUYHCggGBolHBUUITEhJSkrLi4uFx8zODMsNygtLiwBCgoKDg0OGhAQGywkHSQsLCwsLSwsLCwsLCwsLCwsLCwsLCwsLCwsLCwsLCwsLCwsLCwsLCwsLCwsLCwsLCwsLP/AABEIAQMAwgMBIgACEQEDEQH/xAAcAAABBQEBAQAAAAAAAAAAAAACAAEDBAYFBwj/xAA9EAABAwIEBAMFBgUEAgMAAAABAAIRAyEEBRIxBkFRcSJhgRMykaGxFCNCYtHwB1JyweGSorLxgsIVM1P/xAAZAQADAQEBAAAAAAAAAAAAAAABAgMABAX/xAAoEQACAgICAgIBAwUAAAAAAAAAAQIRAyESMQRBE1FhMoGRIkJScbH/2gAMAwEAAhEDEQA/AMbUq9FDCdjURXuPZ4wMJJFMlYR0gUySQwSdCksYJOhRArGHhMiCRCwAUyJMVjDJ0yJZGBKlpFRpNN0QE4KTngINShJWMTuxHRAKpJuokyIS6CnD1SaVapiyKAHKZPCSbmxeKKswgKUoXOWbHQiUkKdTCOnQpIBCTpgnQMOnCYBEAhZqHCIIYRtCKYKBITQpCE0ImAhKEUJQigAoUZCEogGBshThJYwyZEmKxgUQeeqZMsEl9uUlEkgbQxKFMSki2MOnQp0pgkgmToGCCJoQtE7LtZdgtN3C/wBL8lLJlUEUx43NgYHKC+7rdRzWhwWR0xALJnrcq1hKIiSNuXM3i6uVq7qY8LJgfPmPovNyZpyfZ6MMMYroVHJKJ3pNgc4RYjg+jUH3YLD5bfAq1w/jfaucC3SRBuZJBsbeSvPxD6NQW1McQJHutve/JR+TJF6ZX44NbR5/mnDNWjMeMDpuO4XFLF70/DsqDbvIWK4l4UY9x9lDXjlsHTtC68Pmvqf8nLl8Rdw/g83hMQrmKwjqbi17S0jkVWLV6MZX0cEotERQFSuCjcnsnRGEkUJkQDFMiTQiEEpJymQMMmTwmQ0EjCdMksMOnTBOgzCThMklbGSOzkuFuHOG+3kOvdaduE1PBA2A8viuXklUBotfoeXP9913sA4zIn/teTlm3JtnqY4JJJFrCgNb94NJB8UmJ7Lu0BSqCxChYzWQXhuw5Qbbwr2GwbP/AM9uh63sud7LLQWXZc1kkDe5MbBXMblgq03NmJFo68iPX6q0wxAiB6egKuYZgAtt9EDHMymo51MapDm+F08yOcdFeq4VrgHETbdcnNMpxAqF+HcAHDxA3k9tgu3llJ7aTBUu+PF33Qo1mY4o4dp4pgghtRuzv/U+S8rzfLH4eoadQQR8COoXvxotBktv5LNca5GMTRcQPvGAlh5nq0910YM7xun1/wAIZsKyK12eKuCgeFaqthVqi9mLPKkgCmKIoSnJiSSTImEUydMVgjJJJkoSmKyIVVA0IwFDmy9ImFRFrUQCII8mCkHqVnCAT4rDZVAnDjyU8knVFMaXI0mW1QwzYti8949FqsqqTEOEcrkd7rAYerpEi/6kbdt1pOHszBcAQBO9p7Feflg+zvxyXR6FhGAixki45cogrtYdkjaFn8vqNLZBmDHSfhbqtBhQDF9h8lzFy7SaRNj5FWGvA7qm6tpG0nl59FycfmFiAHazZo8ztPlKzlSBVnZxOb02A6nsbpkmXAH0BXPo8Y4Z5htQesgfNcjB8K+3GrFEnoAQCet+nQIMy4DpEfcvLHcmvOoH15Ira2wP8I2VDFtfcQefeU1W4XnmT4jEYSporh4ZyJuByF+i3LMVLZbeR6eaSVrTGSPG+NcB7HFPA91x1t7O3+crNVCvQP4s4b/6an9TD/yB/wCS81eV6/jZuWNHl+RjqbJyUxKpkoZK6vlOb4y7KaVSJTaij8v4B8ZelJUdZT6yj8iN8ZbSVTUeqS3yG4MGEQCLSkAolLEE8JwEQCxrBhIIiE+lSmWxBUjaP3ZWcLX0mQq7AiAUvwyx6HkGZhovHiuDyB59vVbfLMVq5+XK0dIXhuFrlmy9F4Zz8vY1sBzhyaCHjl4oERZcmXE1tHVjnejWZhjWtIGoDyPLsreEcxzgXkRu2DY/BcPN6HtqcxocBzG/l+wsxim44NDWNcWtNnNkuI7cpUFGysnR6VmueUaLZJaO5jlMDzhZlv8AEGjza4en0WVwnCuKxDtVaWDq+562aF0HcAO2bWBP9Jj1KfjH+5k7l6RqqXFWErAteWyPh6JsvzJjnVGUyHaYMDlMxPoFjanANebOpx1JIn0WnyLKGYOi78bzdzi4AG3IT7oU8ijWmPBv2jN/xPx2qmxv57cogHl6rzdwWh4vzA1axH4WTb8xu7+w9FnyF6HiR441Z5/lSvI6InKNykIQldRykZQwpYQwiawEkRCUImsUJJJImsmaE+lO1GAiKCAja1IOAIkTJWmwVWm1sgARvYSozy8C2PE57s5+XZK53ie0xuBzKvVcgaZiW99rxZdjB5kz0/cLqtw1Opz3suSWZt2dsMKSo85xWBdTdpcOx6oHNBK9Fx/CrazYa6CNp6rEY/LX0HllRpBHwPmCqQyKf+xZQcSg5it5bjn0H6mEg8/PyTFkqMsWaAmei5BxY10B7tHkYA7ibLV4fFsIBpkHrB1BeI03lhBabjmtJk/FjqcCoJA/lAE/1fvkFyZMX+J0wyfZ6iKgm0t+f79FXrYxrd3OaTsAJLvjss7Q4oo1QNFT2cmC1zQYPUDmrNTiDDCdb2OPW025W5/quen7RW0dR2LkWNgPxjcfqshxhxE4A0mEfmIG3kP1SznimnH3MuJ7wO/+Fizrr1QwS59RwaOZk2VMeO9sSc/SIauFfpFQtdpcTDiDBixuqjmL6FyzIqdLDMw7mte1gjxAGTzPeZXnnH3DeHoN10fCdQBbMi/TouvH5KtRZx5fHdOSZ5yWIC1XHUkBprtOFlMtSLVZdTQaEwtkBCWlTFqEtRNZFpSUsJLGCaEYCNrUcLBoo4o3AVmgCWEg7efzVOs+V1cuH3Yjn+7rnmzthH0Q0MQ9pBBnutDgs8ezTLbWkkG19/oqmV4ljagDyBPyWow2MpOdpIkbX5yuabX0XgvyXsq4gYSGuI6b/ryWnbSo4hml7WvaZAm/l4SstWyChUaI+7O4jf4HdcmpiMRgn+Hx0nExEkT5fylR4J/p7K8vsucQcCPYS7DeNm+gnxN7dVjiwgkOBBG4IhemZFxix/hqu0n83hI67ruYjA4XFXfTY+dnRe/5gqRzyjqSJvEnuJ4vATFi9GzT+HTTLsPUjox+3+oLG5rkVfDn72m4D+aJafUKilCYjjKJx3UykKalIXZyPhyvij4Gw3m90ho7dfRM4pdipt9HHw+FfUcGU2lznGABuV6vwVwYzB/e1YfWItzFMdGzz81e4fyGjgafJ1Q+88i58h0HkuTxHxkymSyn4nc42HLcc1y5J3qJeMa2zQ5xnDaTC4uAgH5LyvOswfig599DHhvqQTPyXbyfJ6uNqCrVB9mDIBkF3Qkcgu9meQA0zQYA38TTYAuHU+d1PHJRmmxskXKDSPK3UlE6ku5i8A6m4tcCCNwVUfQXrp2eK9aZyXU1Gaa6j6Crvop0I2UHMQFivvpKI00xrKehJWfZpLUCyiyo7r8kdYkW1B39IMfGFTp1VYpVy0giJTSa4to6YrdMBzVeyypDXNmOY/ujfi6dUDWC1wG7QCCoqbWiYJNukLj7OtaImkly6eFLmXKrYSiJv+is1qwAgbg2nknoFnXoZvUcQN29Op8uy1WUOqVLRpB3JsNuSxOUPcXaiDH4osA3y6Lr1uItB0MHgbYHcnzXJkhvSLwkq2zcHh+lV9/Q49YAd6kbqGvw/VpXw9QzazvED02j5rN4HivSAWgwJ1Dp2WuynP2Vm7/vyhQakuyqafRz6fE9Sj4a4AjchrgTB5cl3MLxNSqN8RBaReRI7XQ47L/aNMEQet/8lZPH8MVQdTHX3gut6WEfVLSYbNZTy7B1CKjKVM+kX3EhXMZmlOgBqMcrD9Fnshw1RgPtgBPuhpsTz8JiO6nx2ANbwCzeZcS4eYF9vJC30avZQzDO34l/ssP4XfzkSB17K7knCLaZ1P8AG7qdv9OyvYSlRwjQAGz169TKzGZcdHWQ0ks28Ag95Ky3pGf2za1sR7MQIECwWexGeODgbGD7oEk9briYjPW12FjXH3bk+807xfdc+jjjocxrg10XN2mOc2nrZLxdbGtGt42os9kK0bRJA5HafVYJ2YUuvyXpoY2th9DrhzNJHpC8UzTLn0qj2E+64jv0PwXb4eRNOL9Hnebh2p/Z2vtlNxDRJJMCxupKuGUXB+UE6qr7j3Wd/wAR/t6laGrhV3I8ydJ0Z04ex8lWfQXffhlVq4ZOgcjjezTLpfZ0kwLMA0qQVYUuZUtLzAsqFVyg24npRSkdvAVQHCWhwNrzbzsu3imAtBAAvsBa3RZrLvEB5WWhrv8ACzt/2FNR2mVvTRWebWQMZ6lPUIAV3L6tOmdVXUXC7Ggc/wAx5JpyoCVklTD1KQbPh1WvBsRJn0V/KstoVSdVUiBq29IA5rn43MH19MgADYchaLSnpMbqboJ1xGmbHf8Awud3W+yqr9jb5Xk+CLdJa8zu4kgg/QD5KrnHCzqI9rhXlzBBAF3A9ehCzlDNqzI90Qf5YnyPVazIOKS7wEaebgTy56SpSWSO3tFE4S17FkHET/deS53Pf6Hl2WkZim1IFpNyNvNcDNDQ1TSbpqOu+Dv07T5KXIWuL3OMmRY2PPZQlTeiqtLZoRl5PKR6W7WUbq0AhunUORJEeU8lSx2e1KbtIZDZguu6PKBsuRxNXlvtGS3uIMjc3vaeSCW6M3oqZri8RiX/AGbSwE+8WydDepI5fVdT/wCNw2FpimWCq6PFPw1HoocnzGjSpyzx1qnvP0xLgOhMlZzPM6Mmbu5XMnzPlv8AFNTf9KBaW2d3CZJShz8PPiuNQDtJ6dgsXiX1KeI0unUHgECBz5fFdzKcViKUPM052kHxDsV2H/ZcS+m+sRTrNgkCwdBsHT5op8W1LYrXJKtHfwoOggmbwY5Hy8lguLMvc/FMDL+1EN9CQSf3svQ6GG0NMXHK9z1XHo0A6u57mwaYhvQa+noP9yHjWsuhPMa+F2PhsC2lTaxuzRHfqT3KGpQXQcFG9i9RHgM5NTCzsquIw3l/2u0WQrD6LHi4g7qsRLMkcP5JLQnLB1STbMeMYxxc4z2XLqUTquu7iMKQ4zsbgqDEUgR58kZ4+SPSxzoDLrA911y6W3FgbHvyWdwtfS6/bsuxSxNoBsVzS/B0FkiNhPe59ByQaBElOMSIsL8527jmmp0pPUnYf4SbC6DpsJ5wpGUy1wc03CsHAP06jAA67/BdHKMpp1xDK0PAuHNiT5fJByhWzKMrLOAzOi4aa8uB94E7ebT1XTrcN0yPaYetYXGoXEcpXDx/D9al7zNQ5OZ4h8kOX4p7TpMxHaFFqlcGVT3Ukd2jSZVAB1NdzdfxD8vRdLJoGstcXM2bAu2NwR+9ln/tjifDc858M+ULsZbUdTpAkyHSYYQNM8guZoumBnWOe149mAQb3AJhtjM/U9FMBqpEvdzJE73HnyK5n2nTr9tLfImT5enNWssqkh2oGHMljebdN7GOazWrBeznPrNbTd7Ng9psWgGRG4Fyb9UWUZGY+0V5L9209IGno502tvCWXVw2qXh2ogxDhuesj6p89z2tVLKbI1Ps1rb72knqqO06QmqtlXMc5DiS8lzhYCY7bbLnuzIPtAY4ncAl39Rd812aHDdKm2K73OeeTIGnvNzdcrO8idQGpp9pT/mH4Z2DkYrG3QJOaVnWy7iJ9CGyX0wCATz8wtRk2LNZjqh/E86fIAAR8ZXkVTEabz2m/wAF6rwk9pwlEsMjTc/mkl3zlWx4eL5HH5WblDidRKE6eF0o8wicxKjvClcFEQnQjJPZJlIKqSaw6PLMTQD2xz5LOVRBIWnpqpjsq1y5m/TqrJnTGVGSx1H8Q9VZwNOGNnndTVaREgiOoKHDGCAbgfMdFDJCnyR1wnao6mCwznkaRbmYsF1/bMw48A1v5n+X1XJfj3PEe6LWbb5BRB65ZRcuy6aRZr48v97frKiw2Jcwy0wR6qCbpym4paFcnZsMs4irQCS8t6CJnnuixlV9aCXNAFzALbdCRYlZnCvA69ufoV16dd1RulliOUXPlC5pwp2i8ZWqZPifZ6LE6zAY3qSYtBsu25+mmGsMFog2kDkBPI+a52SZU91UOeNXsySGu21HYT5bq5neIaHaIMC7wyIb/V1UnXRRfZXqHQ0P0h1zf3jygEHkSO6ssx8ua4BskiYJGkHkR0CqYfDu9mXMf7zi4RaRsQ5q5tN2izxBHe3Qm9uyNWgXTJMzmniCHQGnmJALTsSAp8rx4DnOpUwXk6de5E9J2gDkrOY5W/E02VGEXAm+3XuoK+EFKmAzYzqLoLi47use1vJFtOK+wJNP8FfMC7UYeHdSOu0ku2HJBgMxdT8L2l7XTLOR8z0QUn28XuDlMExzPkubm+KGkkEjytcf2WjG9AlKtnAzID2r42nw+Q5BescBYbRgqc/i1O7SbfRed8P8OVsW8ENLac+J5sAPLqV7DhqAYxrGiGtAaOwsF6NUkjyc87ZJCIBMnWOYEoHIiUJRFYCSJJEFHnFNqt0mqtTVukrlyPGZUysL2dyI39eqzeZ5O+gQTdp2cBb1W1ohXGsBEEAg7g3CVsaMmjzJinlaPiHhYBjqtCZbcs3kc9KytKrK5X3R2wlyVkySTSnYsMHTcW3BXUw+YOMfh8wLzygrlhO3e0eqSUUxoyaNRg83qUgTUcY/BsD6H97qo+qHS8gjV4jqMk9I5rm4bHFhh9/93oliMyNR+pxIHluFDhstz0anBYumygGk+KJlokNBMw4nmVxq1QvcbOi+4F+7lSq1DE6jBuBu4+fknZVcBBJje0SEvCth5WdTDZiaVMsYCGncEnUDzIPL0VX7U4xaTt+sfqoGOD4DbDbU63qQp3VmUpGrUzmRafKEa/k1v9iDM3im3XYuJ7C3QfBDw7wzWxrtb/BSBu4j3vJvXutRwfk1PENOJrUwQTFBpHh0t/HHOT9FswIsAABsBYBdOJcV+Thz5G3SI6dMNAa0AAAAAdAiITwlCojjYMJFFCAoitAlMQiCZyIlApJoToinndFXKQVSirdJXLFykFepKjRKu0ilZi7SK8541yb7NVFRg+6qGbbNdzH9wvRKZTZll7MRSdSqbOG/Q8iOyjOJXHPizyam+VIx6rY3B1MNVdTfu089iORHkjpEu7pVFvo6uSLYKVVRFpAv9EzKsoOLXYyd9CeUg6AiLgo3VOaShiUVnAzN+V9khXg777woDUlBJJsCe10OIbLxxriYb7o6/OOiWGpuxlelh2W1Ouf5W7vcfSVRxDXMGpwImwnn6L0L+E+SaKTsU8eKr4ac8mA3PqR/tRUKEnk0bfDUG02NYwQ1jQ1o6ACAjhSaUoTHGyMhNCkIQkJhWgCgIUhCByIrQJCZOhciIxQkmTLAPO6St0iqtJWqa6Ry5SKuUlRpK7SKRmLlJWmKtRVmmpsZHD4w4fGJpa2D71g8P5hzb+i8wYSD0IXuTbLA8fcP6D9opDwuP3gH4XH8XYoRdMrF+jM0aymgdB8Aucwq3SqLrjO+ycoV0Smi08grWHAYLMYefiaHH5qOiJUj0zUfonyl9jOrdGsHZjf0VetiXbAkdrfRE8qvVUpV6HiLKsqdi8RToifG4aj0aLud8JXu2GwzabGsYIaxoa0dALBZL+F2Q6KbsS8Q6p4afkwG7vU/RbctXHJ7L+iGEoRpoQBQBCAhTFRwsK0RkICFKQgKYVojQEIyhcmEaASTwksLR5zSKtUiqdIq3TK6hi7SV2kqNIq7SSMKL1IKwxQUFZpMUmOkSwjfhm1GOY8S1zYPqnphT06amxkjxniHKXYWs6mdt2Hq07FUGlex8U8OtxlINJ0vaZY6PiD5FY3D8FsafFVcf/ED+6MZ0NKl2Zug6Apg6VtaXDOGi+r4wjPDWG5ax6yqLMRlFGGcxXMhyV2KrspDZx8R6NF3H4LY08hw4Ozj3K1nDWVU6TS9jA0usOsd+/0Qnl0Njjbo6baLWNaxohrQGgdABAUZarD2oIXNZ0uJA5iaFK5CQiLRA4ICpiFE8JkI0ROQFG5AUyJsjehcUbggKYRgpJJLAPNmK1TSSXUzF2iruHSSSMZF2mrjHWPp9EklJjIvUArDOSSSkyy6LFMWXCz5gbVtaRJTpIR7Bl/QUmlM0pklQ5GSM3C3DBDQBsAI+ATpKeT0dHi+yOqbpnJklM6WBKaE6SIpGTdRP5pJJkIyFyByZJOiTAco3JJJhGCmSSRF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encrypted-tbn2.gstatic.com/images?q=tbn:ANd9GcQuG3AWek3meNA1T7MJtg4WRxlIMG-R63QgiYVDVUfflzVxNFy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762000"/>
            <a:ext cx="1847850" cy="2466975"/>
          </a:xfrm>
          <a:prstGeom prst="rect">
            <a:avLst/>
          </a:prstGeom>
          <a:noFill/>
        </p:spPr>
      </p:pic>
      <p:pic>
        <p:nvPicPr>
          <p:cNvPr id="1036" name="Picture 12" descr="https://encrypted-tbn3.gstatic.com/images?q=tbn:ANd9GcTTyxXxDUCA2KsJn-i3h65tmRp-cDSVEfkeQsy1dcSLmbueEg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057400"/>
            <a:ext cx="2771775" cy="16097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86200" y="3733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Лепенски Вир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https://encrypted-tbn1.gstatic.com/images?q=tbn:ANd9GcQ1C4bJbys9PtdMjCvbD2dM6MrPOGLwozug4K_KelnSvmRT1_4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14800"/>
            <a:ext cx="3962400" cy="2209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954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к</a:t>
            </a:r>
            <a:r>
              <a:rPr lang="sr-Cyrl-RS" b="1" dirty="0" smtClean="0">
                <a:solidFill>
                  <a:schemeClr val="bg1"/>
                </a:solidFill>
              </a:rPr>
              <a:t>од Београда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к</a:t>
            </a:r>
            <a:r>
              <a:rPr lang="sr-Cyrl-RS" b="1" dirty="0" smtClean="0">
                <a:solidFill>
                  <a:schemeClr val="bg1"/>
                </a:solidFill>
              </a:rPr>
              <a:t>од Панчева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6324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Лепенски Вир </a:t>
            </a:r>
            <a:r>
              <a:rPr lang="sr-Cyrl-CS" b="1" dirty="0" smtClean="0">
                <a:solidFill>
                  <a:schemeClr val="bg1"/>
                </a:solidFill>
              </a:rPr>
              <a:t>у Ђердапској клисури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5638800"/>
            <a:ext cx="2362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b="1" dirty="0" smtClean="0"/>
              <a:t>Мали  Борак код Лајковца</a:t>
            </a:r>
            <a:endParaRPr lang="en-GB" sz="2000" b="1" dirty="0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8296" y="2667000"/>
            <a:ext cx="69474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Аутор:</a:t>
            </a:r>
          </a:p>
          <a:p>
            <a:pPr algn="ctr"/>
            <a:r>
              <a:rPr lang="sr-Cyrl-R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Душица Максимовић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261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Dudovica Dudovica</cp:lastModifiedBy>
  <cp:revision>55</cp:revision>
  <dcterms:created xsi:type="dcterms:W3CDTF">2006-08-16T00:00:00Z</dcterms:created>
  <dcterms:modified xsi:type="dcterms:W3CDTF">2016-10-10T09:05:10Z</dcterms:modified>
</cp:coreProperties>
</file>